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7556500" cy="106934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B5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316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3243" y="212109"/>
            <a:ext cx="7253514" cy="10267782"/>
          </a:xfrm>
          <a:custGeom>
            <a:avLst/>
            <a:gdLst/>
            <a:ahLst/>
            <a:cxnLst/>
            <a:rect l="l" t="t" r="r" b="b"/>
            <a:pathLst>
              <a:path w="7253514" h="10267782">
                <a:moveTo>
                  <a:pt x="0" y="0"/>
                </a:moveTo>
                <a:lnTo>
                  <a:pt x="7253514" y="0"/>
                </a:lnTo>
                <a:lnTo>
                  <a:pt x="7253514" y="10267782"/>
                </a:lnTo>
                <a:lnTo>
                  <a:pt x="0" y="102677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AFFD048-0F0E-D55D-D67E-F2E3C2435180}"/>
              </a:ext>
            </a:extLst>
          </p:cNvPr>
          <p:cNvSpPr txBox="1"/>
          <p:nvPr/>
        </p:nvSpPr>
        <p:spPr>
          <a:xfrm>
            <a:off x="577850" y="10196537"/>
            <a:ext cx="2698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健康保険組合連合会岐阜連合会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1746" y="221113"/>
            <a:ext cx="7253514" cy="10251174"/>
          </a:xfrm>
          <a:custGeom>
            <a:avLst/>
            <a:gdLst/>
            <a:ahLst/>
            <a:cxnLst/>
            <a:rect l="l" t="t" r="r" b="b"/>
            <a:pathLst>
              <a:path w="7253514" h="10251174">
                <a:moveTo>
                  <a:pt x="0" y="0"/>
                </a:moveTo>
                <a:lnTo>
                  <a:pt x="7253514" y="0"/>
                </a:lnTo>
                <a:lnTo>
                  <a:pt x="7253514" y="10251174"/>
                </a:lnTo>
                <a:lnTo>
                  <a:pt x="0" y="102511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</Words>
  <Application>Microsoft Office PowerPoint</Application>
  <PresentationFormat>ユーザー設定</PresentationFormat>
  <Paragraphs>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ロコモ対策「筋肉専門家が伝授する筋肉トレーニング」チラシ</dc:title>
  <dc:creator>user</dc:creator>
  <cp:lastModifiedBy>健康保険組合 三岐しんきん</cp:lastModifiedBy>
  <cp:revision>5</cp:revision>
  <cp:lastPrinted>2026-07-31T05:19:09Z</cp:lastPrinted>
  <dcterms:created xsi:type="dcterms:W3CDTF">2006-08-16T00:00:00Z</dcterms:created>
  <dcterms:modified xsi:type="dcterms:W3CDTF">2026-08-07T06:48:29Z</dcterms:modified>
  <dc:identifier>DAHQiDLeuRY</dc:identifier>
</cp:coreProperties>
</file>