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sldIdLst>
    <p:sldId id="257" r:id="rId2"/>
    <p:sldId id="261" r:id="rId3"/>
  </p:sldIdLst>
  <p:sldSz cx="6858000" cy="9144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48235"/>
    <a:srgbClr val="FFF5D7"/>
    <a:srgbClr val="FFFFCC"/>
    <a:srgbClr val="E6F2DE"/>
    <a:srgbClr val="FFF3D1"/>
    <a:srgbClr val="E1ECF7"/>
    <a:srgbClr val="ECF3FA"/>
    <a:srgbClr val="E7FFFF"/>
    <a:srgbClr val="FFE5E5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B34D46-5F04-4C26-A9FC-C878EF4440AD}" v="4" dt="2023-08-30T08:01:59.726"/>
    <p1510:client id="{2F7448C2-7A97-4AB2-9242-CDC1C58211B0}" v="16" dt="2023-08-30T09:45:00.850"/>
    <p1510:client id="{7B3A5A2E-F7C3-44EF-B9B2-62053BB20212}" v="81" dt="2023-08-31T07:54:28.630"/>
    <p1510:client id="{A4218FCE-8742-4F07-911C-31480D09E10B}" v="56" vWet="57" dt="2023-08-31T07:41:32.0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30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4B061-05E0-4D48-A1D6-DFF7C77B5206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D909D-1A03-4768-BA5D-40CCFDAB094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4867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0D909D-1A03-4768-BA5D-40CCFDAB094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8036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8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83AA-1058-48B4-B8A9-1D3BA4BAD689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69B2-7753-4723-8CA3-51F8A18525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845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83AA-1058-48B4-B8A9-1D3BA4BAD689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69B2-7753-4723-8CA3-51F8A18525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642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6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6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83AA-1058-48B4-B8A9-1D3BA4BAD689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69B2-7753-4723-8CA3-51F8A18525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10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83AA-1058-48B4-B8A9-1D3BA4BAD689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69B2-7753-4723-8CA3-51F8A18525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1321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5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8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83AA-1058-48B4-B8A9-1D3BA4BAD689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69B2-7753-4723-8CA3-51F8A18525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52326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83AA-1058-48B4-B8A9-1D3BA4BAD689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69B2-7753-4723-8CA3-51F8A18525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50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8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2" y="2241553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2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2241553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83AA-1058-48B4-B8A9-1D3BA4BAD689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69B2-7753-4723-8CA3-51F8A18525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4006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83AA-1058-48B4-B8A9-1D3BA4BAD689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69B2-7753-4723-8CA3-51F8A18525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283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83AA-1058-48B4-B8A9-1D3BA4BAD689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69B2-7753-4723-8CA3-51F8A18525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009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1316571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2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83AA-1058-48B4-B8A9-1D3BA4BAD689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69B2-7753-4723-8CA3-51F8A18525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0710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1316571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2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383AA-1058-48B4-B8A9-1D3BA4BAD689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9D69B2-7753-4723-8CA3-51F8A18525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506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8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8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1383AA-1058-48B4-B8A9-1D3BA4BAD689}" type="datetimeFigureOut">
              <a:rPr kumimoji="1" lang="ja-JP" altLang="en-US" smtClean="0"/>
              <a:t>2025/9/8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8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8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D69B2-7753-4723-8CA3-51F8A18525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9476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svg"/><Relationship Id="rId13" Type="http://schemas.openxmlformats.org/officeDocument/2006/relationships/image" Target="../media/image9.png"/><Relationship Id="rId18" Type="http://schemas.openxmlformats.org/officeDocument/2006/relationships/image" Target="../media/image14.png"/><Relationship Id="rId3" Type="http://schemas.openxmlformats.org/officeDocument/2006/relationships/image" Target="../media/image1.png"/><Relationship Id="rId21" Type="http://schemas.openxmlformats.org/officeDocument/2006/relationships/image" Target="../media/image17.svg"/><Relationship Id="rId7" Type="http://schemas.openxmlformats.org/officeDocument/2006/relationships/image" Target="../media/image3.png"/><Relationship Id="rId12" Type="http://schemas.openxmlformats.org/officeDocument/2006/relationships/image" Target="../media/image8.svg"/><Relationship Id="rId17" Type="http://schemas.openxmlformats.org/officeDocument/2006/relationships/image" Target="../media/image13.png"/><Relationship Id="rId25" Type="http://schemas.openxmlformats.org/officeDocument/2006/relationships/image" Target="../media/image21.sv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2.svg"/><Relationship Id="rId20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microsoft.com/office/2007/relationships/hdphoto" Target="../media/hdphoto2.wdp"/><Relationship Id="rId11" Type="http://schemas.openxmlformats.org/officeDocument/2006/relationships/image" Target="../media/image7.png"/><Relationship Id="rId24" Type="http://schemas.openxmlformats.org/officeDocument/2006/relationships/image" Target="../media/image20.png"/><Relationship Id="rId5" Type="http://schemas.openxmlformats.org/officeDocument/2006/relationships/image" Target="../media/image2.png"/><Relationship Id="rId15" Type="http://schemas.openxmlformats.org/officeDocument/2006/relationships/image" Target="../media/image11.png"/><Relationship Id="rId23" Type="http://schemas.openxmlformats.org/officeDocument/2006/relationships/image" Target="../media/image19.svg"/><Relationship Id="rId10" Type="http://schemas.openxmlformats.org/officeDocument/2006/relationships/image" Target="../media/image6.svg"/><Relationship Id="rId19" Type="http://schemas.openxmlformats.org/officeDocument/2006/relationships/image" Target="../media/image15.svg"/><Relationship Id="rId4" Type="http://schemas.microsoft.com/office/2007/relationships/hdphoto" Target="../media/hdphoto1.wdp"/><Relationship Id="rId9" Type="http://schemas.openxmlformats.org/officeDocument/2006/relationships/image" Target="../media/image5.png"/><Relationship Id="rId14" Type="http://schemas.openxmlformats.org/officeDocument/2006/relationships/image" Target="../media/image10.svg"/><Relationship Id="rId22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sv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jpeg"/><Relationship Id="rId9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正方形/長方形 296">
            <a:extLst>
              <a:ext uri="{FF2B5EF4-FFF2-40B4-BE49-F238E27FC236}">
                <a16:creationId xmlns:a16="http://schemas.microsoft.com/office/drawing/2014/main" id="{618758E2-B21B-47B4-AFC5-E13B77F30121}"/>
              </a:ext>
            </a:extLst>
          </p:cNvPr>
          <p:cNvSpPr/>
          <p:nvPr/>
        </p:nvSpPr>
        <p:spPr>
          <a:xfrm>
            <a:off x="-962" y="6448743"/>
            <a:ext cx="6858000" cy="2556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7" name="正方形/長方形 306">
            <a:extLst>
              <a:ext uri="{FF2B5EF4-FFF2-40B4-BE49-F238E27FC236}">
                <a16:creationId xmlns:a16="http://schemas.microsoft.com/office/drawing/2014/main" id="{E0DACC91-E017-402A-A547-FF2468CDE451}"/>
              </a:ext>
            </a:extLst>
          </p:cNvPr>
          <p:cNvSpPr/>
          <p:nvPr/>
        </p:nvSpPr>
        <p:spPr>
          <a:xfrm>
            <a:off x="144066" y="6531510"/>
            <a:ext cx="6588000" cy="237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7" name="正方形/長方形 316">
            <a:extLst>
              <a:ext uri="{FF2B5EF4-FFF2-40B4-BE49-F238E27FC236}">
                <a16:creationId xmlns:a16="http://schemas.microsoft.com/office/drawing/2014/main" id="{25B50E59-D277-4105-8E34-4E791420E3C1}"/>
              </a:ext>
            </a:extLst>
          </p:cNvPr>
          <p:cNvSpPr/>
          <p:nvPr/>
        </p:nvSpPr>
        <p:spPr>
          <a:xfrm>
            <a:off x="-962" y="1735704"/>
            <a:ext cx="6858000" cy="443446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16" name="正方形/長方形 315">
            <a:extLst>
              <a:ext uri="{FF2B5EF4-FFF2-40B4-BE49-F238E27FC236}">
                <a16:creationId xmlns:a16="http://schemas.microsoft.com/office/drawing/2014/main" id="{84D00C07-7A5B-4505-8BEE-E78FC0E38CD2}"/>
              </a:ext>
            </a:extLst>
          </p:cNvPr>
          <p:cNvSpPr/>
          <p:nvPr/>
        </p:nvSpPr>
        <p:spPr>
          <a:xfrm>
            <a:off x="145028" y="1835897"/>
            <a:ext cx="6588000" cy="42177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92" name="グラフィックス 198">
            <a:extLst>
              <a:ext uri="{FF2B5EF4-FFF2-40B4-BE49-F238E27FC236}">
                <a16:creationId xmlns:a16="http://schemas.microsoft.com/office/drawing/2014/main" id="{687BBE3E-B3EC-4CD4-A7EB-D66400A53E68}"/>
              </a:ext>
            </a:extLst>
          </p:cNvPr>
          <p:cNvGrpSpPr/>
          <p:nvPr/>
        </p:nvGrpSpPr>
        <p:grpSpPr>
          <a:xfrm>
            <a:off x="5123551" y="4159177"/>
            <a:ext cx="1462503" cy="1744449"/>
            <a:chOff x="5183839" y="6990404"/>
            <a:chExt cx="1462503" cy="1744449"/>
          </a:xfrm>
        </p:grpSpPr>
        <p:sp>
          <p:nvSpPr>
            <p:cNvPr id="293" name="フリーフォーム: 図形 292">
              <a:extLst>
                <a:ext uri="{FF2B5EF4-FFF2-40B4-BE49-F238E27FC236}">
                  <a16:creationId xmlns:a16="http://schemas.microsoft.com/office/drawing/2014/main" id="{C7171746-3A21-47DB-A2E9-11D10404F0D2}"/>
                </a:ext>
              </a:extLst>
            </p:cNvPr>
            <p:cNvSpPr/>
            <p:nvPr/>
          </p:nvSpPr>
          <p:spPr>
            <a:xfrm>
              <a:off x="5183839" y="7170610"/>
              <a:ext cx="1462503" cy="1564243"/>
            </a:xfrm>
            <a:custGeom>
              <a:avLst/>
              <a:gdLst>
                <a:gd name="connsiteX0" fmla="*/ 12661 w 1462502"/>
                <a:gd name="connsiteY0" fmla="*/ 12661 h 1564242"/>
                <a:gd name="connsiteX1" fmla="*/ 12661 w 1462502"/>
                <a:gd name="connsiteY1" fmla="*/ 1490680 h 1564242"/>
                <a:gd name="connsiteX2" fmla="*/ 84769 w 1462502"/>
                <a:gd name="connsiteY2" fmla="*/ 1562787 h 1564242"/>
                <a:gd name="connsiteX3" fmla="*/ 1382581 w 1462502"/>
                <a:gd name="connsiteY3" fmla="*/ 1562787 h 1564242"/>
                <a:gd name="connsiteX4" fmla="*/ 1454689 w 1462502"/>
                <a:gd name="connsiteY4" fmla="*/ 1490680 h 1564242"/>
                <a:gd name="connsiteX5" fmla="*/ 1454689 w 1462502"/>
                <a:gd name="connsiteY5" fmla="*/ 84769 h 1564242"/>
                <a:gd name="connsiteX6" fmla="*/ 1382581 w 1462502"/>
                <a:gd name="connsiteY6" fmla="*/ 12661 h 1564242"/>
                <a:gd name="connsiteX7" fmla="*/ 12661 w 1462502"/>
                <a:gd name="connsiteY7" fmla="*/ 12661 h 1564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462502" h="1564242">
                  <a:moveTo>
                    <a:pt x="12661" y="12661"/>
                  </a:moveTo>
                  <a:lnTo>
                    <a:pt x="12661" y="1490680"/>
                  </a:lnTo>
                  <a:cubicBezTo>
                    <a:pt x="12661" y="1530485"/>
                    <a:pt x="44963" y="1562787"/>
                    <a:pt x="84769" y="1562787"/>
                  </a:cubicBezTo>
                  <a:lnTo>
                    <a:pt x="1382581" y="1562787"/>
                  </a:lnTo>
                  <a:cubicBezTo>
                    <a:pt x="1422387" y="1562787"/>
                    <a:pt x="1454689" y="1530485"/>
                    <a:pt x="1454689" y="1490680"/>
                  </a:cubicBezTo>
                  <a:lnTo>
                    <a:pt x="1454689" y="84769"/>
                  </a:lnTo>
                  <a:cubicBezTo>
                    <a:pt x="1454689" y="44963"/>
                    <a:pt x="1422387" y="12661"/>
                    <a:pt x="1382581" y="12661"/>
                  </a:cubicBezTo>
                  <a:lnTo>
                    <a:pt x="12661" y="12661"/>
                  </a:lnTo>
                  <a:close/>
                </a:path>
              </a:pathLst>
            </a:custGeom>
            <a:solidFill>
              <a:srgbClr val="FFF5D7"/>
            </a:solidFill>
            <a:ln w="126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94" name="フリーフォーム: 図形 293">
              <a:extLst>
                <a:ext uri="{FF2B5EF4-FFF2-40B4-BE49-F238E27FC236}">
                  <a16:creationId xmlns:a16="http://schemas.microsoft.com/office/drawing/2014/main" id="{3EC42F93-3835-426D-BB68-06D620BB62D5}"/>
                </a:ext>
              </a:extLst>
            </p:cNvPr>
            <p:cNvSpPr/>
            <p:nvPr/>
          </p:nvSpPr>
          <p:spPr>
            <a:xfrm>
              <a:off x="5183839" y="6990404"/>
              <a:ext cx="1348046" cy="203479"/>
            </a:xfrm>
            <a:custGeom>
              <a:avLst/>
              <a:gdLst>
                <a:gd name="connsiteX0" fmla="*/ 48779 w 1348046"/>
                <a:gd name="connsiteY0" fmla="*/ 12661 h 203478"/>
                <a:gd name="connsiteX1" fmla="*/ 12661 w 1348046"/>
                <a:gd name="connsiteY1" fmla="*/ 48779 h 203478"/>
                <a:gd name="connsiteX2" fmla="*/ 12661 w 1348046"/>
                <a:gd name="connsiteY2" fmla="*/ 192867 h 203478"/>
                <a:gd name="connsiteX3" fmla="*/ 1346464 w 1348046"/>
                <a:gd name="connsiteY3" fmla="*/ 192867 h 203478"/>
                <a:gd name="connsiteX4" fmla="*/ 1346464 w 1348046"/>
                <a:gd name="connsiteY4" fmla="*/ 48779 h 203478"/>
                <a:gd name="connsiteX5" fmla="*/ 1310474 w 1348046"/>
                <a:gd name="connsiteY5" fmla="*/ 12661 h 203478"/>
                <a:gd name="connsiteX6" fmla="*/ 48779 w 1348046"/>
                <a:gd name="connsiteY6" fmla="*/ 12661 h 203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48046" h="203478">
                  <a:moveTo>
                    <a:pt x="48779" y="12661"/>
                  </a:moveTo>
                  <a:cubicBezTo>
                    <a:pt x="28812" y="12661"/>
                    <a:pt x="12661" y="28812"/>
                    <a:pt x="12661" y="48779"/>
                  </a:cubicBezTo>
                  <a:lnTo>
                    <a:pt x="12661" y="192867"/>
                  </a:lnTo>
                  <a:lnTo>
                    <a:pt x="1346464" y="192867"/>
                  </a:lnTo>
                  <a:lnTo>
                    <a:pt x="1346464" y="48779"/>
                  </a:lnTo>
                  <a:cubicBezTo>
                    <a:pt x="1346464" y="28812"/>
                    <a:pt x="1330313" y="12661"/>
                    <a:pt x="1310474" y="12661"/>
                  </a:cubicBezTo>
                  <a:lnTo>
                    <a:pt x="48779" y="12661"/>
                  </a:ln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 w="1264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sp>
        <p:nvSpPr>
          <p:cNvPr id="295" name="グラフィックス 199">
            <a:extLst>
              <a:ext uri="{FF2B5EF4-FFF2-40B4-BE49-F238E27FC236}">
                <a16:creationId xmlns:a16="http://schemas.microsoft.com/office/drawing/2014/main" id="{5B4B1EA4-9888-4F24-946C-96500E5457F7}"/>
              </a:ext>
            </a:extLst>
          </p:cNvPr>
          <p:cNvSpPr/>
          <p:nvPr/>
        </p:nvSpPr>
        <p:spPr>
          <a:xfrm>
            <a:off x="5204472" y="4923213"/>
            <a:ext cx="886446" cy="157091"/>
          </a:xfrm>
          <a:custGeom>
            <a:avLst/>
            <a:gdLst>
              <a:gd name="connsiteX0" fmla="*/ 93295 w 886445"/>
              <a:gd name="connsiteY0" fmla="*/ 9818 h 157090"/>
              <a:gd name="connsiteX1" fmla="*/ 10899 w 886445"/>
              <a:gd name="connsiteY1" fmla="*/ 84044 h 157090"/>
              <a:gd name="connsiteX2" fmla="*/ 93295 w 886445"/>
              <a:gd name="connsiteY2" fmla="*/ 158269 h 157090"/>
              <a:gd name="connsiteX3" fmla="*/ 793587 w 886445"/>
              <a:gd name="connsiteY3" fmla="*/ 158269 h 157090"/>
              <a:gd name="connsiteX4" fmla="*/ 875983 w 886445"/>
              <a:gd name="connsiteY4" fmla="*/ 84044 h 157090"/>
              <a:gd name="connsiteX5" fmla="*/ 793587 w 886445"/>
              <a:gd name="connsiteY5" fmla="*/ 9818 h 157090"/>
              <a:gd name="connsiteX6" fmla="*/ 93295 w 886445"/>
              <a:gd name="connsiteY6" fmla="*/ 9818 h 1570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86445" h="157090">
                <a:moveTo>
                  <a:pt x="93295" y="9818"/>
                </a:moveTo>
                <a:cubicBezTo>
                  <a:pt x="47810" y="9818"/>
                  <a:pt x="10899" y="43069"/>
                  <a:pt x="10899" y="84044"/>
                </a:cubicBezTo>
                <a:cubicBezTo>
                  <a:pt x="10899" y="125018"/>
                  <a:pt x="47810" y="158269"/>
                  <a:pt x="93295" y="158269"/>
                </a:cubicBezTo>
                <a:lnTo>
                  <a:pt x="793587" y="158269"/>
                </a:lnTo>
                <a:cubicBezTo>
                  <a:pt x="839072" y="158269"/>
                  <a:pt x="875983" y="125018"/>
                  <a:pt x="875983" y="84044"/>
                </a:cubicBezTo>
                <a:cubicBezTo>
                  <a:pt x="875983" y="43069"/>
                  <a:pt x="839072" y="9818"/>
                  <a:pt x="793587" y="9818"/>
                </a:cubicBezTo>
                <a:lnTo>
                  <a:pt x="93295" y="9818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290" name="フリーフォーム: 図形 289">
            <a:extLst>
              <a:ext uri="{FF2B5EF4-FFF2-40B4-BE49-F238E27FC236}">
                <a16:creationId xmlns:a16="http://schemas.microsoft.com/office/drawing/2014/main" id="{E660B058-243B-4FAB-8553-B80937E33332}"/>
              </a:ext>
            </a:extLst>
          </p:cNvPr>
          <p:cNvSpPr/>
          <p:nvPr/>
        </p:nvSpPr>
        <p:spPr>
          <a:xfrm>
            <a:off x="1821954" y="4339326"/>
            <a:ext cx="3192072" cy="1564243"/>
          </a:xfrm>
          <a:custGeom>
            <a:avLst/>
            <a:gdLst>
              <a:gd name="connsiteX0" fmla="*/ 12717 w 3192071"/>
              <a:gd name="connsiteY0" fmla="*/ 12717 h 1564242"/>
              <a:gd name="connsiteX1" fmla="*/ 12717 w 3192071"/>
              <a:gd name="connsiteY1" fmla="*/ 1490736 h 1564242"/>
              <a:gd name="connsiteX2" fmla="*/ 84825 w 3192071"/>
              <a:gd name="connsiteY2" fmla="*/ 1562844 h 1564242"/>
              <a:gd name="connsiteX3" fmla="*/ 3112970 w 3192071"/>
              <a:gd name="connsiteY3" fmla="*/ 1562844 h 1564242"/>
              <a:gd name="connsiteX4" fmla="*/ 3185077 w 3192071"/>
              <a:gd name="connsiteY4" fmla="*/ 1490736 h 1564242"/>
              <a:gd name="connsiteX5" fmla="*/ 3185077 w 3192071"/>
              <a:gd name="connsiteY5" fmla="*/ 84825 h 1564242"/>
              <a:gd name="connsiteX6" fmla="*/ 3112970 w 3192071"/>
              <a:gd name="connsiteY6" fmla="*/ 12717 h 1564242"/>
              <a:gd name="connsiteX7" fmla="*/ 12717 w 3192071"/>
              <a:gd name="connsiteY7" fmla="*/ 12717 h 1564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92071" h="1564242">
                <a:moveTo>
                  <a:pt x="12717" y="12717"/>
                </a:moveTo>
                <a:lnTo>
                  <a:pt x="12717" y="1490736"/>
                </a:lnTo>
                <a:cubicBezTo>
                  <a:pt x="12717" y="1530542"/>
                  <a:pt x="45020" y="1562844"/>
                  <a:pt x="84825" y="1562844"/>
                </a:cubicBezTo>
                <a:lnTo>
                  <a:pt x="3112970" y="1562844"/>
                </a:lnTo>
                <a:cubicBezTo>
                  <a:pt x="3152775" y="1562844"/>
                  <a:pt x="3185077" y="1530542"/>
                  <a:pt x="3185077" y="1490736"/>
                </a:cubicBezTo>
                <a:lnTo>
                  <a:pt x="3185077" y="84825"/>
                </a:lnTo>
                <a:cubicBezTo>
                  <a:pt x="3185077" y="45020"/>
                  <a:pt x="3152775" y="12717"/>
                  <a:pt x="3112970" y="12717"/>
                </a:cubicBezTo>
                <a:lnTo>
                  <a:pt x="12717" y="12717"/>
                </a:lnTo>
                <a:close/>
              </a:path>
            </a:pathLst>
          </a:custGeom>
          <a:solidFill>
            <a:srgbClr val="FFF5D7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61" name="フリーフォーム: 図形 60">
            <a:extLst>
              <a:ext uri="{FF2B5EF4-FFF2-40B4-BE49-F238E27FC236}">
                <a16:creationId xmlns:a16="http://schemas.microsoft.com/office/drawing/2014/main" id="{8726B9C1-7A1A-41FC-92AC-6E7A4B025235}"/>
              </a:ext>
            </a:extLst>
          </p:cNvPr>
          <p:cNvSpPr/>
          <p:nvPr/>
        </p:nvSpPr>
        <p:spPr>
          <a:xfrm>
            <a:off x="352121" y="4339326"/>
            <a:ext cx="1348046" cy="1564243"/>
          </a:xfrm>
          <a:custGeom>
            <a:avLst/>
            <a:gdLst>
              <a:gd name="connsiteX0" fmla="*/ 12717 w 1348046"/>
              <a:gd name="connsiteY0" fmla="*/ 12717 h 1564242"/>
              <a:gd name="connsiteX1" fmla="*/ 12717 w 1348046"/>
              <a:gd name="connsiteY1" fmla="*/ 1490736 h 1564242"/>
              <a:gd name="connsiteX2" fmla="*/ 84825 w 1348046"/>
              <a:gd name="connsiteY2" fmla="*/ 1562844 h 1564242"/>
              <a:gd name="connsiteX3" fmla="*/ 1274413 w 1348046"/>
              <a:gd name="connsiteY3" fmla="*/ 1562844 h 1564242"/>
              <a:gd name="connsiteX4" fmla="*/ 1346520 w 1348046"/>
              <a:gd name="connsiteY4" fmla="*/ 1490736 h 1564242"/>
              <a:gd name="connsiteX5" fmla="*/ 1346520 w 1348046"/>
              <a:gd name="connsiteY5" fmla="*/ 84825 h 1564242"/>
              <a:gd name="connsiteX6" fmla="*/ 1274413 w 1348046"/>
              <a:gd name="connsiteY6" fmla="*/ 12717 h 1564242"/>
              <a:gd name="connsiteX7" fmla="*/ 12717 w 1348046"/>
              <a:gd name="connsiteY7" fmla="*/ 12717 h 1564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48046" h="1564242">
                <a:moveTo>
                  <a:pt x="12717" y="12717"/>
                </a:moveTo>
                <a:lnTo>
                  <a:pt x="12717" y="1490736"/>
                </a:lnTo>
                <a:cubicBezTo>
                  <a:pt x="12717" y="1530542"/>
                  <a:pt x="45020" y="1562844"/>
                  <a:pt x="84825" y="1562844"/>
                </a:cubicBezTo>
                <a:lnTo>
                  <a:pt x="1274413" y="1562844"/>
                </a:lnTo>
                <a:cubicBezTo>
                  <a:pt x="1314218" y="1562844"/>
                  <a:pt x="1346520" y="1530542"/>
                  <a:pt x="1346520" y="1490736"/>
                </a:cubicBezTo>
                <a:lnTo>
                  <a:pt x="1346520" y="84825"/>
                </a:lnTo>
                <a:cubicBezTo>
                  <a:pt x="1346520" y="45020"/>
                  <a:pt x="1314218" y="12717"/>
                  <a:pt x="1274413" y="12717"/>
                </a:cubicBezTo>
                <a:lnTo>
                  <a:pt x="12717" y="12717"/>
                </a:lnTo>
                <a:close/>
              </a:path>
            </a:pathLst>
          </a:custGeom>
          <a:solidFill>
            <a:srgbClr val="FFF5D7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grpSp>
        <p:nvGrpSpPr>
          <p:cNvPr id="54" name="グラフィックス 203">
            <a:extLst>
              <a:ext uri="{FF2B5EF4-FFF2-40B4-BE49-F238E27FC236}">
                <a16:creationId xmlns:a16="http://schemas.microsoft.com/office/drawing/2014/main" id="{15A09C57-A6AC-4318-8E31-A41354DC3782}"/>
              </a:ext>
            </a:extLst>
          </p:cNvPr>
          <p:cNvGrpSpPr/>
          <p:nvPr/>
        </p:nvGrpSpPr>
        <p:grpSpPr>
          <a:xfrm>
            <a:off x="3794096" y="2404164"/>
            <a:ext cx="1040487" cy="1080000"/>
            <a:chOff x="3864432" y="5347123"/>
            <a:chExt cx="1040487" cy="1080000"/>
          </a:xfrm>
        </p:grpSpPr>
        <p:sp>
          <p:nvSpPr>
            <p:cNvPr id="55" name="フリーフォーム: 図形 54">
              <a:extLst>
                <a:ext uri="{FF2B5EF4-FFF2-40B4-BE49-F238E27FC236}">
                  <a16:creationId xmlns:a16="http://schemas.microsoft.com/office/drawing/2014/main" id="{0E540200-4221-4BB3-8D82-81CB4A320AC2}"/>
                </a:ext>
              </a:extLst>
            </p:cNvPr>
            <p:cNvSpPr/>
            <p:nvPr/>
          </p:nvSpPr>
          <p:spPr>
            <a:xfrm>
              <a:off x="3850803" y="5520123"/>
              <a:ext cx="1066828" cy="921951"/>
            </a:xfrm>
            <a:custGeom>
              <a:avLst/>
              <a:gdLst>
                <a:gd name="connsiteX0" fmla="*/ 13629 w 1066828"/>
                <a:gd name="connsiteY0" fmla="*/ 835088 h 921951"/>
                <a:gd name="connsiteX1" fmla="*/ 88307 w 1066828"/>
                <a:gd name="connsiteY1" fmla="*/ 909766 h 921951"/>
                <a:gd name="connsiteX2" fmla="*/ 984311 w 1066828"/>
                <a:gd name="connsiteY2" fmla="*/ 909766 h 921951"/>
                <a:gd name="connsiteX3" fmla="*/ 1058989 w 1066828"/>
                <a:gd name="connsiteY3" fmla="*/ 835088 h 921951"/>
                <a:gd name="connsiteX4" fmla="*/ 1058989 w 1066828"/>
                <a:gd name="connsiteY4" fmla="*/ 88307 h 921951"/>
                <a:gd name="connsiteX5" fmla="*/ 984311 w 1066828"/>
                <a:gd name="connsiteY5" fmla="*/ 13629 h 921951"/>
                <a:gd name="connsiteX6" fmla="*/ 13629 w 1066828"/>
                <a:gd name="connsiteY6" fmla="*/ 13629 h 921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066828" h="921951">
                  <a:moveTo>
                    <a:pt x="13629" y="835088"/>
                  </a:moveTo>
                  <a:cubicBezTo>
                    <a:pt x="13629" y="876312"/>
                    <a:pt x="47083" y="909766"/>
                    <a:pt x="88307" y="909766"/>
                  </a:cubicBezTo>
                  <a:lnTo>
                    <a:pt x="984311" y="909766"/>
                  </a:lnTo>
                  <a:cubicBezTo>
                    <a:pt x="1025536" y="909766"/>
                    <a:pt x="1058989" y="876312"/>
                    <a:pt x="1058989" y="835088"/>
                  </a:cubicBezTo>
                  <a:lnTo>
                    <a:pt x="1058989" y="88307"/>
                  </a:lnTo>
                  <a:cubicBezTo>
                    <a:pt x="1058989" y="47083"/>
                    <a:pt x="1025536" y="13629"/>
                    <a:pt x="984311" y="13629"/>
                  </a:cubicBezTo>
                  <a:lnTo>
                    <a:pt x="13629" y="13629"/>
                  </a:lnTo>
                </a:path>
              </a:pathLst>
            </a:custGeom>
            <a:solidFill>
              <a:srgbClr val="FFF5D7"/>
            </a:solidFill>
            <a:ln w="131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56" name="フリーフォーム: 図形 55">
              <a:extLst>
                <a:ext uri="{FF2B5EF4-FFF2-40B4-BE49-F238E27FC236}">
                  <a16:creationId xmlns:a16="http://schemas.microsoft.com/office/drawing/2014/main" id="{953AF182-8BB7-4BE5-B0A6-E9A9DD05DBD7}"/>
                </a:ext>
              </a:extLst>
            </p:cNvPr>
            <p:cNvSpPr/>
            <p:nvPr/>
          </p:nvSpPr>
          <p:spPr>
            <a:xfrm>
              <a:off x="3850803" y="5333494"/>
              <a:ext cx="829755" cy="210732"/>
            </a:xfrm>
            <a:custGeom>
              <a:avLst/>
              <a:gdLst>
                <a:gd name="connsiteX0" fmla="*/ 13629 w 829755"/>
                <a:gd name="connsiteY0" fmla="*/ 200258 h 210731"/>
                <a:gd name="connsiteX1" fmla="*/ 817438 w 829755"/>
                <a:gd name="connsiteY1" fmla="*/ 200258 h 210731"/>
                <a:gd name="connsiteX2" fmla="*/ 817438 w 829755"/>
                <a:gd name="connsiteY2" fmla="*/ 51034 h 210731"/>
                <a:gd name="connsiteX3" fmla="*/ 780165 w 829755"/>
                <a:gd name="connsiteY3" fmla="*/ 13629 h 210731"/>
                <a:gd name="connsiteX4" fmla="*/ 51034 w 829755"/>
                <a:gd name="connsiteY4" fmla="*/ 13629 h 210731"/>
                <a:gd name="connsiteX5" fmla="*/ 13629 w 829755"/>
                <a:gd name="connsiteY5" fmla="*/ 51034 h 2107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829755" h="210731">
                  <a:moveTo>
                    <a:pt x="13629" y="200258"/>
                  </a:moveTo>
                  <a:lnTo>
                    <a:pt x="817438" y="200258"/>
                  </a:lnTo>
                  <a:lnTo>
                    <a:pt x="817438" y="51034"/>
                  </a:lnTo>
                  <a:cubicBezTo>
                    <a:pt x="817438" y="30356"/>
                    <a:pt x="800712" y="13629"/>
                    <a:pt x="780165" y="13629"/>
                  </a:cubicBezTo>
                  <a:lnTo>
                    <a:pt x="51034" y="13629"/>
                  </a:lnTo>
                  <a:cubicBezTo>
                    <a:pt x="30356" y="13629"/>
                    <a:pt x="13629" y="30356"/>
                    <a:pt x="13629" y="51034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 w="1314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sp>
        <p:nvSpPr>
          <p:cNvPr id="164" name="フリーフォーム: 図形 163">
            <a:extLst>
              <a:ext uri="{FF2B5EF4-FFF2-40B4-BE49-F238E27FC236}">
                <a16:creationId xmlns:a16="http://schemas.microsoft.com/office/drawing/2014/main" id="{331D67CB-8B68-454D-9288-D8DE39E83070}"/>
              </a:ext>
            </a:extLst>
          </p:cNvPr>
          <p:cNvSpPr/>
          <p:nvPr/>
        </p:nvSpPr>
        <p:spPr>
          <a:xfrm>
            <a:off x="346520" y="2574536"/>
            <a:ext cx="3265412" cy="920980"/>
          </a:xfrm>
          <a:custGeom>
            <a:avLst/>
            <a:gdLst>
              <a:gd name="connsiteX0" fmla="*/ 12706 w 3265411"/>
              <a:gd name="connsiteY0" fmla="*/ 13157 h 920979"/>
              <a:gd name="connsiteX1" fmla="*/ 12706 w 3265411"/>
              <a:gd name="connsiteY1" fmla="*/ 833618 h 920979"/>
              <a:gd name="connsiteX2" fmla="*/ 84748 w 3265411"/>
              <a:gd name="connsiteY2" fmla="*/ 908218 h 920979"/>
              <a:gd name="connsiteX3" fmla="*/ 3182188 w 3265411"/>
              <a:gd name="connsiteY3" fmla="*/ 908218 h 920979"/>
              <a:gd name="connsiteX4" fmla="*/ 3254231 w 3265411"/>
              <a:gd name="connsiteY4" fmla="*/ 833618 h 920979"/>
              <a:gd name="connsiteX5" fmla="*/ 3254231 w 3265411"/>
              <a:gd name="connsiteY5" fmla="*/ 87756 h 920979"/>
              <a:gd name="connsiteX6" fmla="*/ 3182188 w 3265411"/>
              <a:gd name="connsiteY6" fmla="*/ 13157 h 920979"/>
              <a:gd name="connsiteX7" fmla="*/ 12706 w 3265411"/>
              <a:gd name="connsiteY7" fmla="*/ 13157 h 9209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265411" h="920979">
                <a:moveTo>
                  <a:pt x="12706" y="13157"/>
                </a:moveTo>
                <a:lnTo>
                  <a:pt x="12706" y="833618"/>
                </a:lnTo>
                <a:cubicBezTo>
                  <a:pt x="12706" y="874799"/>
                  <a:pt x="44979" y="908218"/>
                  <a:pt x="84748" y="908218"/>
                </a:cubicBezTo>
                <a:lnTo>
                  <a:pt x="3182188" y="908218"/>
                </a:lnTo>
                <a:cubicBezTo>
                  <a:pt x="3221958" y="908218"/>
                  <a:pt x="3254231" y="874799"/>
                  <a:pt x="3254231" y="833618"/>
                </a:cubicBezTo>
                <a:lnTo>
                  <a:pt x="3254231" y="87756"/>
                </a:lnTo>
                <a:cubicBezTo>
                  <a:pt x="3254231" y="46575"/>
                  <a:pt x="3221958" y="13157"/>
                  <a:pt x="3182188" y="13157"/>
                </a:cubicBezTo>
                <a:lnTo>
                  <a:pt x="12706" y="13157"/>
                </a:lnTo>
                <a:close/>
              </a:path>
            </a:pathLst>
          </a:custGeom>
          <a:solidFill>
            <a:srgbClr val="FFF5D7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65" name="フリーフォーム: 図形 164">
            <a:extLst>
              <a:ext uri="{FF2B5EF4-FFF2-40B4-BE49-F238E27FC236}">
                <a16:creationId xmlns:a16="http://schemas.microsoft.com/office/drawing/2014/main" id="{2AAE285C-7C23-412D-BADE-12938E098A8F}"/>
              </a:ext>
            </a:extLst>
          </p:cNvPr>
          <p:cNvSpPr/>
          <p:nvPr/>
        </p:nvSpPr>
        <p:spPr>
          <a:xfrm>
            <a:off x="435970" y="2641899"/>
            <a:ext cx="1562824" cy="763098"/>
          </a:xfrm>
          <a:custGeom>
            <a:avLst/>
            <a:gdLst>
              <a:gd name="connsiteX0" fmla="*/ 1489384 w 1562823"/>
              <a:gd name="connsiteY0" fmla="*/ 13157 h 763097"/>
              <a:gd name="connsiteX1" fmla="*/ 1561426 w 1562823"/>
              <a:gd name="connsiteY1" fmla="*/ 87756 h 763097"/>
              <a:gd name="connsiteX2" fmla="*/ 1561426 w 1562823"/>
              <a:gd name="connsiteY2" fmla="*/ 684420 h 763097"/>
              <a:gd name="connsiteX3" fmla="*/ 1489384 w 1562823"/>
              <a:gd name="connsiteY3" fmla="*/ 759019 h 763097"/>
              <a:gd name="connsiteX4" fmla="*/ 84748 w 1562823"/>
              <a:gd name="connsiteY4" fmla="*/ 759019 h 763097"/>
              <a:gd name="connsiteX5" fmla="*/ 12706 w 1562823"/>
              <a:gd name="connsiteY5" fmla="*/ 684420 h 763097"/>
              <a:gd name="connsiteX6" fmla="*/ 12706 w 1562823"/>
              <a:gd name="connsiteY6" fmla="*/ 87756 h 763097"/>
              <a:gd name="connsiteX7" fmla="*/ 84748 w 1562823"/>
              <a:gd name="connsiteY7" fmla="*/ 13157 h 763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62823" h="763097">
                <a:moveTo>
                  <a:pt x="1489384" y="13157"/>
                </a:moveTo>
                <a:cubicBezTo>
                  <a:pt x="1529172" y="13157"/>
                  <a:pt x="1561426" y="46556"/>
                  <a:pt x="1561426" y="87756"/>
                </a:cubicBezTo>
                <a:lnTo>
                  <a:pt x="1561426" y="684420"/>
                </a:lnTo>
                <a:cubicBezTo>
                  <a:pt x="1561426" y="725620"/>
                  <a:pt x="1529172" y="759019"/>
                  <a:pt x="1489384" y="759019"/>
                </a:cubicBezTo>
                <a:lnTo>
                  <a:pt x="84748" y="759019"/>
                </a:lnTo>
                <a:cubicBezTo>
                  <a:pt x="44960" y="759019"/>
                  <a:pt x="12706" y="725620"/>
                  <a:pt x="12706" y="684420"/>
                </a:cubicBezTo>
                <a:lnTo>
                  <a:pt x="12706" y="87756"/>
                </a:lnTo>
                <a:cubicBezTo>
                  <a:pt x="12706" y="46556"/>
                  <a:pt x="44960" y="13157"/>
                  <a:pt x="84748" y="13157"/>
                </a:cubicBezTo>
                <a:close/>
              </a:path>
            </a:pathLst>
          </a:custGeom>
          <a:solidFill>
            <a:srgbClr val="FFFFFF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66" name="フリーフォーム: 図形 165">
            <a:extLst>
              <a:ext uri="{FF2B5EF4-FFF2-40B4-BE49-F238E27FC236}">
                <a16:creationId xmlns:a16="http://schemas.microsoft.com/office/drawing/2014/main" id="{804F0A42-7B7C-4504-ADBD-A71EF8A1AF11}"/>
              </a:ext>
            </a:extLst>
          </p:cNvPr>
          <p:cNvSpPr/>
          <p:nvPr/>
        </p:nvSpPr>
        <p:spPr>
          <a:xfrm>
            <a:off x="2064482" y="2641899"/>
            <a:ext cx="698824" cy="763098"/>
          </a:xfrm>
          <a:custGeom>
            <a:avLst/>
            <a:gdLst>
              <a:gd name="connsiteX0" fmla="*/ 625002 w 698823"/>
              <a:gd name="connsiteY0" fmla="*/ 13157 h 763097"/>
              <a:gd name="connsiteX1" fmla="*/ 697045 w 698823"/>
              <a:gd name="connsiteY1" fmla="*/ 87756 h 763097"/>
              <a:gd name="connsiteX2" fmla="*/ 697045 w 698823"/>
              <a:gd name="connsiteY2" fmla="*/ 684420 h 763097"/>
              <a:gd name="connsiteX3" fmla="*/ 625002 w 698823"/>
              <a:gd name="connsiteY3" fmla="*/ 759019 h 763097"/>
              <a:gd name="connsiteX4" fmla="*/ 84748 w 698823"/>
              <a:gd name="connsiteY4" fmla="*/ 759019 h 763097"/>
              <a:gd name="connsiteX5" fmla="*/ 12706 w 698823"/>
              <a:gd name="connsiteY5" fmla="*/ 684420 h 763097"/>
              <a:gd name="connsiteX6" fmla="*/ 12706 w 698823"/>
              <a:gd name="connsiteY6" fmla="*/ 87756 h 763097"/>
              <a:gd name="connsiteX7" fmla="*/ 84748 w 698823"/>
              <a:gd name="connsiteY7" fmla="*/ 13157 h 763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98823" h="763097">
                <a:moveTo>
                  <a:pt x="625002" y="13157"/>
                </a:moveTo>
                <a:cubicBezTo>
                  <a:pt x="664790" y="13157"/>
                  <a:pt x="697045" y="46556"/>
                  <a:pt x="697045" y="87756"/>
                </a:cubicBezTo>
                <a:lnTo>
                  <a:pt x="697045" y="684420"/>
                </a:lnTo>
                <a:cubicBezTo>
                  <a:pt x="697045" y="725620"/>
                  <a:pt x="664790" y="759019"/>
                  <a:pt x="625002" y="759019"/>
                </a:cubicBezTo>
                <a:lnTo>
                  <a:pt x="84748" y="759019"/>
                </a:lnTo>
                <a:cubicBezTo>
                  <a:pt x="44960" y="759019"/>
                  <a:pt x="12706" y="725620"/>
                  <a:pt x="12706" y="684420"/>
                </a:cubicBezTo>
                <a:lnTo>
                  <a:pt x="12706" y="87756"/>
                </a:lnTo>
                <a:cubicBezTo>
                  <a:pt x="12706" y="46556"/>
                  <a:pt x="44960" y="13157"/>
                  <a:pt x="84748" y="13157"/>
                </a:cubicBezTo>
                <a:close/>
              </a:path>
            </a:pathLst>
          </a:custGeom>
          <a:solidFill>
            <a:srgbClr val="FFFFFF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67" name="フリーフォーム: 図形 166">
            <a:extLst>
              <a:ext uri="{FF2B5EF4-FFF2-40B4-BE49-F238E27FC236}">
                <a16:creationId xmlns:a16="http://schemas.microsoft.com/office/drawing/2014/main" id="{4EB26660-01AD-495B-B42A-3180675A7188}"/>
              </a:ext>
            </a:extLst>
          </p:cNvPr>
          <p:cNvSpPr/>
          <p:nvPr/>
        </p:nvSpPr>
        <p:spPr>
          <a:xfrm>
            <a:off x="2821372" y="2641899"/>
            <a:ext cx="698824" cy="763098"/>
          </a:xfrm>
          <a:custGeom>
            <a:avLst/>
            <a:gdLst>
              <a:gd name="connsiteX0" fmla="*/ 625002 w 698823"/>
              <a:gd name="connsiteY0" fmla="*/ 13157 h 763097"/>
              <a:gd name="connsiteX1" fmla="*/ 697045 w 698823"/>
              <a:gd name="connsiteY1" fmla="*/ 87756 h 763097"/>
              <a:gd name="connsiteX2" fmla="*/ 697045 w 698823"/>
              <a:gd name="connsiteY2" fmla="*/ 684420 h 763097"/>
              <a:gd name="connsiteX3" fmla="*/ 625002 w 698823"/>
              <a:gd name="connsiteY3" fmla="*/ 759019 h 763097"/>
              <a:gd name="connsiteX4" fmla="*/ 84748 w 698823"/>
              <a:gd name="connsiteY4" fmla="*/ 759019 h 763097"/>
              <a:gd name="connsiteX5" fmla="*/ 12706 w 698823"/>
              <a:gd name="connsiteY5" fmla="*/ 684420 h 763097"/>
              <a:gd name="connsiteX6" fmla="*/ 12706 w 698823"/>
              <a:gd name="connsiteY6" fmla="*/ 87756 h 763097"/>
              <a:gd name="connsiteX7" fmla="*/ 84748 w 698823"/>
              <a:gd name="connsiteY7" fmla="*/ 13157 h 763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98823" h="763097">
                <a:moveTo>
                  <a:pt x="625002" y="13157"/>
                </a:moveTo>
                <a:cubicBezTo>
                  <a:pt x="664790" y="13157"/>
                  <a:pt x="697045" y="46556"/>
                  <a:pt x="697045" y="87756"/>
                </a:cubicBezTo>
                <a:lnTo>
                  <a:pt x="697045" y="684420"/>
                </a:lnTo>
                <a:cubicBezTo>
                  <a:pt x="697045" y="725620"/>
                  <a:pt x="664790" y="759019"/>
                  <a:pt x="625002" y="759019"/>
                </a:cubicBezTo>
                <a:lnTo>
                  <a:pt x="84748" y="759019"/>
                </a:lnTo>
                <a:cubicBezTo>
                  <a:pt x="44960" y="759019"/>
                  <a:pt x="12706" y="725620"/>
                  <a:pt x="12706" y="684420"/>
                </a:cubicBezTo>
                <a:lnTo>
                  <a:pt x="12706" y="87756"/>
                </a:lnTo>
                <a:cubicBezTo>
                  <a:pt x="12706" y="46556"/>
                  <a:pt x="44960" y="13157"/>
                  <a:pt x="84748" y="13157"/>
                </a:cubicBezTo>
                <a:close/>
              </a:path>
            </a:pathLst>
          </a:custGeom>
          <a:solidFill>
            <a:srgbClr val="FFFFFF"/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68" name="フリーフォーム: 図形 167">
            <a:extLst>
              <a:ext uri="{FF2B5EF4-FFF2-40B4-BE49-F238E27FC236}">
                <a16:creationId xmlns:a16="http://schemas.microsoft.com/office/drawing/2014/main" id="{39F08213-4897-4B4D-A681-6594820DA545}"/>
              </a:ext>
            </a:extLst>
          </p:cNvPr>
          <p:cNvSpPr/>
          <p:nvPr/>
        </p:nvSpPr>
        <p:spPr>
          <a:xfrm>
            <a:off x="346520" y="2386151"/>
            <a:ext cx="520941" cy="210510"/>
          </a:xfrm>
          <a:custGeom>
            <a:avLst/>
            <a:gdLst>
              <a:gd name="connsiteX0" fmla="*/ 48791 w 520941"/>
              <a:gd name="connsiteY0" fmla="*/ 13157 h 210509"/>
              <a:gd name="connsiteX1" fmla="*/ 12706 w 520941"/>
              <a:gd name="connsiteY1" fmla="*/ 50522 h 210509"/>
              <a:gd name="connsiteX2" fmla="*/ 12706 w 520941"/>
              <a:gd name="connsiteY2" fmla="*/ 199589 h 210509"/>
              <a:gd name="connsiteX3" fmla="*/ 516875 w 520941"/>
              <a:gd name="connsiteY3" fmla="*/ 199589 h 210509"/>
              <a:gd name="connsiteX4" fmla="*/ 516875 w 520941"/>
              <a:gd name="connsiteY4" fmla="*/ 50522 h 210509"/>
              <a:gd name="connsiteX5" fmla="*/ 480918 w 520941"/>
              <a:gd name="connsiteY5" fmla="*/ 13157 h 210509"/>
              <a:gd name="connsiteX6" fmla="*/ 48791 w 520941"/>
              <a:gd name="connsiteY6" fmla="*/ 13157 h 2105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0941" h="210509">
                <a:moveTo>
                  <a:pt x="48791" y="13157"/>
                </a:moveTo>
                <a:cubicBezTo>
                  <a:pt x="28842" y="13157"/>
                  <a:pt x="12706" y="29866"/>
                  <a:pt x="12706" y="50522"/>
                </a:cubicBezTo>
                <a:lnTo>
                  <a:pt x="12706" y="199589"/>
                </a:lnTo>
                <a:lnTo>
                  <a:pt x="516875" y="199589"/>
                </a:lnTo>
                <a:lnTo>
                  <a:pt x="516875" y="50522"/>
                </a:lnTo>
                <a:cubicBezTo>
                  <a:pt x="516875" y="29866"/>
                  <a:pt x="500739" y="13157"/>
                  <a:pt x="480918" y="13157"/>
                </a:cubicBezTo>
                <a:lnTo>
                  <a:pt x="48791" y="13157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69" name="フリーフォーム: 図形 168">
            <a:extLst>
              <a:ext uri="{FF2B5EF4-FFF2-40B4-BE49-F238E27FC236}">
                <a16:creationId xmlns:a16="http://schemas.microsoft.com/office/drawing/2014/main" id="{02DBFA47-3D47-495A-8975-2CDE532C7E13}"/>
              </a:ext>
            </a:extLst>
          </p:cNvPr>
          <p:cNvSpPr/>
          <p:nvPr/>
        </p:nvSpPr>
        <p:spPr>
          <a:xfrm>
            <a:off x="435970" y="3242730"/>
            <a:ext cx="1562824" cy="206957"/>
          </a:xfrm>
          <a:custGeom>
            <a:avLst/>
            <a:gdLst>
              <a:gd name="connsiteX0" fmla="*/ 12706 w 1562823"/>
              <a:gd name="connsiteY0" fmla="*/ 13157 h 171039"/>
              <a:gd name="connsiteX1" fmla="*/ 12706 w 1562823"/>
              <a:gd name="connsiteY1" fmla="*/ 124990 h 171039"/>
              <a:gd name="connsiteX2" fmla="*/ 48664 w 1562823"/>
              <a:gd name="connsiteY2" fmla="*/ 162356 h 171039"/>
              <a:gd name="connsiteX3" fmla="*/ 1525468 w 1562823"/>
              <a:gd name="connsiteY3" fmla="*/ 162356 h 171039"/>
              <a:gd name="connsiteX4" fmla="*/ 1561553 w 1562823"/>
              <a:gd name="connsiteY4" fmla="*/ 124990 h 171039"/>
              <a:gd name="connsiteX5" fmla="*/ 1561553 w 1562823"/>
              <a:gd name="connsiteY5" fmla="*/ 13157 h 171039"/>
              <a:gd name="connsiteX6" fmla="*/ 12706 w 1562823"/>
              <a:gd name="connsiteY6" fmla="*/ 13157 h 171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62823" h="171039">
                <a:moveTo>
                  <a:pt x="12706" y="13157"/>
                </a:moveTo>
                <a:lnTo>
                  <a:pt x="12706" y="124990"/>
                </a:lnTo>
                <a:cubicBezTo>
                  <a:pt x="12706" y="145646"/>
                  <a:pt x="28842" y="162356"/>
                  <a:pt x="48664" y="162356"/>
                </a:cubicBezTo>
                <a:lnTo>
                  <a:pt x="1525468" y="162356"/>
                </a:lnTo>
                <a:cubicBezTo>
                  <a:pt x="1545417" y="162356"/>
                  <a:pt x="1561553" y="145646"/>
                  <a:pt x="1561553" y="124990"/>
                </a:cubicBezTo>
                <a:lnTo>
                  <a:pt x="1561553" y="13157"/>
                </a:lnTo>
                <a:lnTo>
                  <a:pt x="12706" y="13157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 w="12700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76B6B7F-443C-45DB-BD66-84C90861912A}"/>
              </a:ext>
            </a:extLst>
          </p:cNvPr>
          <p:cNvSpPr txBox="1"/>
          <p:nvPr/>
        </p:nvSpPr>
        <p:spPr>
          <a:xfrm>
            <a:off x="937613" y="6859574"/>
            <a:ext cx="2436791" cy="1795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R="0" algn="l" rtl="0">
              <a:lnSpc>
                <a:spcPts val="1400"/>
              </a:lnSpc>
            </a:pPr>
            <a:r>
              <a:rPr kumimoji="1" lang="ja-JP" altLang="en-US" sz="1300" b="1" spc="-3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よりよい医療が受けられる！</a:t>
            </a:r>
            <a:endParaRPr kumimoji="1" lang="en-US" altLang="ja-JP" sz="1300" b="1">
              <a:solidFill>
                <a:schemeClr val="accent6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BAD0B6D4-2E6B-4F48-A419-BC6F95EDDE37}"/>
              </a:ext>
            </a:extLst>
          </p:cNvPr>
          <p:cNvSpPr txBox="1"/>
          <p:nvPr/>
        </p:nvSpPr>
        <p:spPr>
          <a:xfrm>
            <a:off x="4148031" y="6853289"/>
            <a:ext cx="2369976" cy="1795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R="0" algn="l" rtl="0">
              <a:lnSpc>
                <a:spcPts val="1400"/>
              </a:lnSpc>
            </a:pPr>
            <a:r>
              <a:rPr kumimoji="1" lang="ja-JP" altLang="en-US" sz="1300" b="1" spc="7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各種手続きも便利・簡単に！</a:t>
            </a:r>
            <a:endParaRPr kumimoji="1" lang="en-US" altLang="ja-JP" sz="1300" b="1" spc="70">
              <a:solidFill>
                <a:schemeClr val="accent6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2F4CDE5-5B17-488E-B664-6B890F4DE35C}"/>
              </a:ext>
            </a:extLst>
          </p:cNvPr>
          <p:cNvSpPr txBox="1"/>
          <p:nvPr/>
        </p:nvSpPr>
        <p:spPr>
          <a:xfrm>
            <a:off x="488408" y="7271545"/>
            <a:ext cx="2880000" cy="14619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R="0" algn="just" rtl="0">
              <a:lnSpc>
                <a:spcPts val="1200"/>
              </a:lnSpc>
            </a:pP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特定健診や診療の情報を医師と共有でき、重複検査を防ぎ、自身の健康・医療データに基づくより適切な医療を受けられます。</a:t>
            </a:r>
          </a:p>
          <a:p>
            <a:pPr marR="0" algn="just" rtl="0">
              <a:lnSpc>
                <a:spcPts val="1200"/>
              </a:lnSpc>
              <a:spcAft>
                <a:spcPts val="300"/>
              </a:spcAft>
            </a:pP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本人の同意なく情報が共有されることはありません。</a:t>
            </a:r>
          </a:p>
          <a:p>
            <a:pPr marR="0" algn="just" rtl="0">
              <a:lnSpc>
                <a:spcPts val="1200"/>
              </a:lnSpc>
            </a:pP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薬の情報も医師・薬剤師と共有でき、重複投薬や禁忌薬剤投与のリスクも減少します。</a:t>
            </a:r>
          </a:p>
          <a:p>
            <a:pPr marR="0" algn="just" rtl="0">
              <a:lnSpc>
                <a:spcPts val="1200"/>
              </a:lnSpc>
              <a:spcAft>
                <a:spcPts val="300"/>
              </a:spcAft>
            </a:pP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本人の同意なく情報が共有されることはありません。</a:t>
            </a:r>
          </a:p>
          <a:p>
            <a:pPr marR="0" algn="just" rtl="0">
              <a:lnSpc>
                <a:spcPts val="1200"/>
              </a:lnSpc>
            </a:pP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旅行先や災害時に受診する際も、薬の情報等が連携されます。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251BF49-198F-403B-A588-622CB84CC489}"/>
              </a:ext>
            </a:extLst>
          </p:cNvPr>
          <p:cNvSpPr/>
          <p:nvPr/>
        </p:nvSpPr>
        <p:spPr>
          <a:xfrm>
            <a:off x="367331" y="7315528"/>
            <a:ext cx="55501" cy="555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</a:endParaRP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3E65BF3-3CA7-401F-BA29-82657E53D583}"/>
              </a:ext>
            </a:extLst>
          </p:cNvPr>
          <p:cNvSpPr/>
          <p:nvPr/>
        </p:nvSpPr>
        <p:spPr>
          <a:xfrm>
            <a:off x="367331" y="7962687"/>
            <a:ext cx="55501" cy="555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</a:endParaRPr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4A843B44-98D2-45B6-888F-96725B072D99}"/>
              </a:ext>
            </a:extLst>
          </p:cNvPr>
          <p:cNvSpPr/>
          <p:nvPr/>
        </p:nvSpPr>
        <p:spPr>
          <a:xfrm>
            <a:off x="367331" y="8471834"/>
            <a:ext cx="55501" cy="555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5AAA461D-04E8-474B-89E3-27B391B4169B}"/>
              </a:ext>
            </a:extLst>
          </p:cNvPr>
          <p:cNvSpPr/>
          <p:nvPr/>
        </p:nvSpPr>
        <p:spPr>
          <a:xfrm>
            <a:off x="3567812" y="7338715"/>
            <a:ext cx="55501" cy="555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026F9D38-3A02-4B74-93BE-7224C626693E}"/>
              </a:ext>
            </a:extLst>
          </p:cNvPr>
          <p:cNvSpPr/>
          <p:nvPr/>
        </p:nvSpPr>
        <p:spPr>
          <a:xfrm>
            <a:off x="3567812" y="8138347"/>
            <a:ext cx="55501" cy="555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96F24059-997D-45EC-8D07-3017CF97328B}"/>
              </a:ext>
            </a:extLst>
          </p:cNvPr>
          <p:cNvSpPr/>
          <p:nvPr/>
        </p:nvSpPr>
        <p:spPr>
          <a:xfrm>
            <a:off x="3567812" y="7742069"/>
            <a:ext cx="55501" cy="555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5B267C47-068A-4866-9A2B-185FF85348EC}"/>
              </a:ext>
            </a:extLst>
          </p:cNvPr>
          <p:cNvSpPr txBox="1"/>
          <p:nvPr/>
        </p:nvSpPr>
        <p:spPr>
          <a:xfrm>
            <a:off x="3688653" y="7271545"/>
            <a:ext cx="2880000" cy="132087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R="0" algn="just" rtl="0">
              <a:lnSpc>
                <a:spcPts val="1200"/>
              </a:lnSpc>
            </a:pPr>
            <a:r>
              <a:rPr kumimoji="1" lang="ja-JP" altLang="en-US" sz="1050" kern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マイナポータルで医療費通知情報を入手でき、医療費控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除の確定申告が簡単にできます。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>
              <a:lnSpc>
                <a:spcPts val="800"/>
              </a:lnSpc>
            </a:pPr>
            <a:endParaRPr kumimoji="1" lang="ja-JP" altLang="en-US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R="0" algn="just" rtl="0">
              <a:lnSpc>
                <a:spcPts val="1200"/>
              </a:lnSpc>
            </a:pPr>
            <a:r>
              <a:rPr kumimoji="1" lang="ja-JP" altLang="en-US" sz="1050" kern="900" spc="-2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医療費が高額な場合に申請する「限度額適用認定証」が</a:t>
            </a: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不要になります。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just">
              <a:lnSpc>
                <a:spcPts val="800"/>
              </a:lnSpc>
            </a:pPr>
            <a:endParaRPr kumimoji="1" lang="ja-JP" altLang="en-US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R="0" algn="just" rtl="0">
              <a:lnSpc>
                <a:spcPts val="1200"/>
              </a:lnSpc>
            </a:pP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就職や転職後の保険証の切り替え・更新が不要。</a:t>
            </a:r>
          </a:p>
          <a:p>
            <a:pPr marR="0" algn="just" rtl="0">
              <a:lnSpc>
                <a:spcPts val="1200"/>
              </a:lnSpc>
              <a:spcAft>
                <a:spcPts val="300"/>
              </a:spcAft>
            </a:pPr>
            <a:r>
              <a:rPr kumimoji="1" lang="en-US" altLang="ja-JP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9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新しい保険者による登録手続きが必要です。</a:t>
            </a:r>
            <a:endParaRPr kumimoji="1" lang="ja-JP" altLang="en-US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marR="0" algn="just" rtl="0">
              <a:lnSpc>
                <a:spcPts val="1200"/>
              </a:lnSpc>
            </a:pPr>
            <a:r>
              <a:rPr kumimoji="1" lang="ja-JP" altLang="en-US" sz="105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高齢受給者証の持参も必要なくなります。</a:t>
            </a:r>
            <a:endParaRPr kumimoji="1" lang="en-US" altLang="ja-JP" sz="105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09" name="テキスト ボックス 208">
            <a:extLst>
              <a:ext uri="{FF2B5EF4-FFF2-40B4-BE49-F238E27FC236}">
                <a16:creationId xmlns:a16="http://schemas.microsoft.com/office/drawing/2014/main" id="{98BFEBA9-743E-445C-AE57-E40B489B97FD}"/>
              </a:ext>
            </a:extLst>
          </p:cNvPr>
          <p:cNvSpPr txBox="1"/>
          <p:nvPr/>
        </p:nvSpPr>
        <p:spPr>
          <a:xfrm>
            <a:off x="591684" y="2133655"/>
            <a:ext cx="510670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ja-JP" altLang="en-US" b="1" i="0" u="none" strike="noStrike" spc="-30" baseline="30000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マイナンバーカードをお持ちでない方は、まずはマイナンバーカードを取得</a:t>
            </a:r>
          </a:p>
        </p:txBody>
      </p:sp>
      <p:cxnSp>
        <p:nvCxnSpPr>
          <p:cNvPr id="210" name="直線コネクタ 209">
            <a:extLst>
              <a:ext uri="{FF2B5EF4-FFF2-40B4-BE49-F238E27FC236}">
                <a16:creationId xmlns:a16="http://schemas.microsoft.com/office/drawing/2014/main" id="{E59798A4-38F7-4BE5-979A-CCDEB18B5BD1}"/>
              </a:ext>
            </a:extLst>
          </p:cNvPr>
          <p:cNvCxnSpPr>
            <a:cxnSpLocks/>
          </p:cNvCxnSpPr>
          <p:nvPr/>
        </p:nvCxnSpPr>
        <p:spPr>
          <a:xfrm flipH="1">
            <a:off x="638554" y="2322865"/>
            <a:ext cx="4788937" cy="0"/>
          </a:xfrm>
          <a:prstGeom prst="line">
            <a:avLst/>
          </a:prstGeom>
          <a:ln w="22225" cap="flat" cmpd="sng" algn="ctr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1" name="直線コネクタ 210">
            <a:extLst>
              <a:ext uri="{FF2B5EF4-FFF2-40B4-BE49-F238E27FC236}">
                <a16:creationId xmlns:a16="http://schemas.microsoft.com/office/drawing/2014/main" id="{95EF2A43-BBB5-44AD-9C5F-0928E4C83AB1}"/>
              </a:ext>
            </a:extLst>
          </p:cNvPr>
          <p:cNvCxnSpPr>
            <a:cxnSpLocks/>
          </p:cNvCxnSpPr>
          <p:nvPr/>
        </p:nvCxnSpPr>
        <p:spPr>
          <a:xfrm flipH="1">
            <a:off x="638554" y="3908288"/>
            <a:ext cx="3886155" cy="0"/>
          </a:xfrm>
          <a:prstGeom prst="line">
            <a:avLst/>
          </a:prstGeom>
          <a:ln w="22225" cap="flat" cmpd="sng" algn="ctr">
            <a:solidFill>
              <a:schemeClr val="accent6">
                <a:lumMod val="75000"/>
              </a:schemeClr>
            </a:solidFill>
            <a:prstDash val="sysDot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12" name="テキスト ボックス 211">
            <a:extLst>
              <a:ext uri="{FF2B5EF4-FFF2-40B4-BE49-F238E27FC236}">
                <a16:creationId xmlns:a16="http://schemas.microsoft.com/office/drawing/2014/main" id="{9D834E64-1587-4BD4-B984-18862B3193FF}"/>
              </a:ext>
            </a:extLst>
          </p:cNvPr>
          <p:cNvSpPr txBox="1"/>
          <p:nvPr/>
        </p:nvSpPr>
        <p:spPr>
          <a:xfrm>
            <a:off x="842389" y="2412606"/>
            <a:ext cx="11968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rtl="0"/>
            <a:r>
              <a:rPr kumimoji="1" lang="en-US" altLang="ja-JP" sz="7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7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以下から選択</a:t>
            </a:r>
            <a:endParaRPr kumimoji="1" lang="en-US" altLang="ja-JP" sz="70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3" name="テキスト ボックス 212">
            <a:extLst>
              <a:ext uri="{FF2B5EF4-FFF2-40B4-BE49-F238E27FC236}">
                <a16:creationId xmlns:a16="http://schemas.microsoft.com/office/drawing/2014/main" id="{200C7866-C0AE-47E9-8C8A-49B63781A3C6}"/>
              </a:ext>
            </a:extLst>
          </p:cNvPr>
          <p:cNvSpPr txBox="1"/>
          <p:nvPr/>
        </p:nvSpPr>
        <p:spPr>
          <a:xfrm>
            <a:off x="269067" y="3922276"/>
            <a:ext cx="394093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rtl="0"/>
            <a:r>
              <a:rPr kumimoji="1" lang="ja-JP" altLang="en-US" sz="900" spc="2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マイナンバーカードを健康保険証として利用するには、申込みが必要です。</a:t>
            </a:r>
            <a:endParaRPr kumimoji="1" lang="en-US" altLang="ja-JP" sz="900" spc="20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4" name="テキスト ボックス 213">
            <a:extLst>
              <a:ext uri="{FF2B5EF4-FFF2-40B4-BE49-F238E27FC236}">
                <a16:creationId xmlns:a16="http://schemas.microsoft.com/office/drawing/2014/main" id="{F2A7EDD6-F0A7-442B-9FE4-336E7B600A1D}"/>
              </a:ext>
            </a:extLst>
          </p:cNvPr>
          <p:cNvSpPr txBox="1"/>
          <p:nvPr/>
        </p:nvSpPr>
        <p:spPr>
          <a:xfrm>
            <a:off x="4188971" y="3954042"/>
            <a:ext cx="11968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rtl="0"/>
            <a:r>
              <a:rPr kumimoji="1" lang="en-US" altLang="ja-JP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7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以下から選択</a:t>
            </a:r>
            <a:endParaRPr kumimoji="1" lang="en-US" altLang="ja-JP" sz="700" dirty="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8" name="テキスト ボックス 217">
            <a:extLst>
              <a:ext uri="{FF2B5EF4-FFF2-40B4-BE49-F238E27FC236}">
                <a16:creationId xmlns:a16="http://schemas.microsoft.com/office/drawing/2014/main" id="{6D0C958B-9E73-4F8E-BADB-5222562404FB}"/>
              </a:ext>
            </a:extLst>
          </p:cNvPr>
          <p:cNvSpPr txBox="1"/>
          <p:nvPr/>
        </p:nvSpPr>
        <p:spPr>
          <a:xfrm>
            <a:off x="6347511" y="2895960"/>
            <a:ext cx="33676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rtl="0"/>
            <a:r>
              <a:rPr kumimoji="1" lang="ja-JP" altLang="en-US" sz="1000" b="1" spc="2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へ</a:t>
            </a:r>
            <a:endParaRPr kumimoji="1" lang="en-US" altLang="ja-JP" sz="1000" b="1" spc="2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9" name="二等辺三角形 218">
            <a:extLst>
              <a:ext uri="{FF2B5EF4-FFF2-40B4-BE49-F238E27FC236}">
                <a16:creationId xmlns:a16="http://schemas.microsoft.com/office/drawing/2014/main" id="{42FB9FE3-10F1-4E9C-BE6B-ED7CD0F92111}"/>
              </a:ext>
            </a:extLst>
          </p:cNvPr>
          <p:cNvSpPr/>
          <p:nvPr/>
        </p:nvSpPr>
        <p:spPr>
          <a:xfrm rot="5400000">
            <a:off x="3605088" y="2983778"/>
            <a:ext cx="198120" cy="77839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</a:endParaRPr>
          </a:p>
        </p:txBody>
      </p:sp>
      <p:sp>
        <p:nvSpPr>
          <p:cNvPr id="220" name="二等辺三角形 219">
            <a:extLst>
              <a:ext uri="{FF2B5EF4-FFF2-40B4-BE49-F238E27FC236}">
                <a16:creationId xmlns:a16="http://schemas.microsoft.com/office/drawing/2014/main" id="{CB6EE275-53D1-46F6-B6D9-30E14D01AFC4}"/>
              </a:ext>
            </a:extLst>
          </p:cNvPr>
          <p:cNvSpPr/>
          <p:nvPr/>
        </p:nvSpPr>
        <p:spPr>
          <a:xfrm rot="5400000">
            <a:off x="5952063" y="2979701"/>
            <a:ext cx="198120" cy="77839"/>
          </a:xfrm>
          <a:prstGeom prst="triangl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</a:endParaRPr>
          </a:p>
        </p:txBody>
      </p:sp>
      <p:sp>
        <p:nvSpPr>
          <p:cNvPr id="223" name="テキスト ボックス 222">
            <a:extLst>
              <a:ext uri="{FF2B5EF4-FFF2-40B4-BE49-F238E27FC236}">
                <a16:creationId xmlns:a16="http://schemas.microsoft.com/office/drawing/2014/main" id="{0D099CB5-B869-4A18-B152-88B594A3232F}"/>
              </a:ext>
            </a:extLst>
          </p:cNvPr>
          <p:cNvSpPr txBox="1"/>
          <p:nvPr/>
        </p:nvSpPr>
        <p:spPr>
          <a:xfrm>
            <a:off x="629653" y="4514815"/>
            <a:ext cx="929996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R="0" algn="just" rtl="0"/>
            <a:r>
              <a:rPr lang="ja-JP" altLang="en-US" sz="1500" i="0" u="none" strike="noStrike" spc="-30" baseline="30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医療機関・薬局</a:t>
            </a:r>
            <a:r>
              <a:rPr lang="ja-JP" altLang="en-US" sz="1500" i="0" u="none" strike="noStrike" spc="120" baseline="30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の顔認証付き</a:t>
            </a:r>
            <a:r>
              <a:rPr lang="ja-JP" altLang="en-US" sz="1500" i="0" u="none" strike="noStrike" spc="-30" baseline="30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カードリーダー</a:t>
            </a:r>
            <a:r>
              <a:rPr lang="ja-JP" altLang="en-US" sz="1500" i="0" u="none" strike="noStrike" spc="-100" baseline="30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から申し込めます</a:t>
            </a:r>
          </a:p>
        </p:txBody>
      </p:sp>
      <p:sp>
        <p:nvSpPr>
          <p:cNvPr id="224" name="テキスト ボックス 223">
            <a:extLst>
              <a:ext uri="{FF2B5EF4-FFF2-40B4-BE49-F238E27FC236}">
                <a16:creationId xmlns:a16="http://schemas.microsoft.com/office/drawing/2014/main" id="{29D9A34C-D5B0-4773-86A8-C6369E30F2E8}"/>
              </a:ext>
            </a:extLst>
          </p:cNvPr>
          <p:cNvSpPr txBox="1"/>
          <p:nvPr/>
        </p:nvSpPr>
        <p:spPr>
          <a:xfrm>
            <a:off x="1975809" y="4430604"/>
            <a:ext cx="116197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ja-JP" altLang="en-US" sz="1500" i="0" u="none" strike="noStrike" spc="-30" baseline="30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下記３つを準備</a:t>
            </a:r>
          </a:p>
        </p:txBody>
      </p:sp>
      <p:sp>
        <p:nvSpPr>
          <p:cNvPr id="227" name="テキスト ボックス 226">
            <a:extLst>
              <a:ext uri="{FF2B5EF4-FFF2-40B4-BE49-F238E27FC236}">
                <a16:creationId xmlns:a16="http://schemas.microsoft.com/office/drawing/2014/main" id="{FDECD9A0-E0E8-49DC-82E7-7B577886BFB1}"/>
              </a:ext>
            </a:extLst>
          </p:cNvPr>
          <p:cNvSpPr txBox="1"/>
          <p:nvPr/>
        </p:nvSpPr>
        <p:spPr>
          <a:xfrm>
            <a:off x="1832703" y="4555910"/>
            <a:ext cx="2087636" cy="495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rtl="0">
              <a:lnSpc>
                <a:spcPts val="1100"/>
              </a:lnSpc>
            </a:pPr>
            <a:r>
              <a:rPr kumimoji="1" lang="ja-JP" altLang="en-US" sz="850" b="1" spc="-60">
                <a:solidFill>
                  <a:srgbClr val="5482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❶</a:t>
            </a:r>
            <a:r>
              <a:rPr kumimoji="1" lang="ja-JP" altLang="en-US" sz="850" b="1" u="sng" spc="-60">
                <a:solidFill>
                  <a:srgbClr val="548235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マイナンバーカード</a:t>
            </a:r>
          </a:p>
          <a:p>
            <a:pPr marR="0" rtl="0">
              <a:lnSpc>
                <a:spcPts val="1100"/>
              </a:lnSpc>
            </a:pPr>
            <a:r>
              <a:rPr kumimoji="1" lang="ja-JP" altLang="en-US" sz="850" spc="-6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❷マイナンバーカード読取対応のスマホ</a:t>
            </a:r>
          </a:p>
          <a:p>
            <a:pPr marR="0" rtl="0">
              <a:lnSpc>
                <a:spcPts val="1100"/>
              </a:lnSpc>
            </a:pPr>
            <a:r>
              <a:rPr kumimoji="1" lang="ja-JP" altLang="en-US" sz="850" spc="-6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❸アプリ「マイナポータル」のインストール</a:t>
            </a:r>
            <a:endParaRPr kumimoji="1" lang="en-US" altLang="ja-JP" sz="850" spc="-6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8" name="テキスト ボックス 227">
            <a:extLst>
              <a:ext uri="{FF2B5EF4-FFF2-40B4-BE49-F238E27FC236}">
                <a16:creationId xmlns:a16="http://schemas.microsoft.com/office/drawing/2014/main" id="{3AE2AA6B-0136-487B-AF1C-F5372D6DDA76}"/>
              </a:ext>
            </a:extLst>
          </p:cNvPr>
          <p:cNvSpPr txBox="1"/>
          <p:nvPr/>
        </p:nvSpPr>
        <p:spPr>
          <a:xfrm>
            <a:off x="2317134" y="4994951"/>
            <a:ext cx="2087636" cy="843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rtl="0">
              <a:lnSpc>
                <a:spcPct val="150000"/>
              </a:lnSpc>
            </a:pPr>
            <a:r>
              <a:rPr kumimoji="1" lang="ja-JP" altLang="en-US" sz="850" spc="-6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「マイナポータル」を起動する。</a:t>
            </a:r>
          </a:p>
          <a:p>
            <a:pPr marR="0" rtl="0">
              <a:lnSpc>
                <a:spcPct val="150000"/>
              </a:lnSpc>
            </a:pPr>
            <a:r>
              <a:rPr kumimoji="1" lang="ja-JP" altLang="en-US" sz="850" spc="-6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「申し込む」をタップする。</a:t>
            </a:r>
          </a:p>
          <a:p>
            <a:pPr marR="0" rtl="0">
              <a:lnSpc>
                <a:spcPct val="150000"/>
              </a:lnSpc>
            </a:pPr>
            <a:r>
              <a:rPr kumimoji="1" lang="ja-JP" altLang="en-US" sz="850" spc="-6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利用規約等に同意する。</a:t>
            </a:r>
          </a:p>
          <a:p>
            <a:pPr marR="0" rtl="0">
              <a:lnSpc>
                <a:spcPct val="150000"/>
              </a:lnSpc>
            </a:pPr>
            <a:r>
              <a:rPr kumimoji="1" lang="ja-JP" altLang="en-US" sz="850" spc="-6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マイナンバーカードを読み取る。</a:t>
            </a:r>
            <a:endParaRPr kumimoji="1" lang="en-US" altLang="ja-JP" sz="850" spc="-6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9" name="テキスト ボックス 228">
            <a:extLst>
              <a:ext uri="{FF2B5EF4-FFF2-40B4-BE49-F238E27FC236}">
                <a16:creationId xmlns:a16="http://schemas.microsoft.com/office/drawing/2014/main" id="{4260AC39-A9B5-424F-BA67-812D22F9F391}"/>
              </a:ext>
            </a:extLst>
          </p:cNvPr>
          <p:cNvSpPr txBox="1"/>
          <p:nvPr/>
        </p:nvSpPr>
        <p:spPr>
          <a:xfrm>
            <a:off x="3764902" y="4888131"/>
            <a:ext cx="501338" cy="190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ts val="900"/>
              </a:lnSpc>
            </a:pPr>
            <a:r>
              <a:rPr kumimoji="1" lang="en-US" altLang="ja-JP" sz="650" b="1" spc="-6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iPhone</a:t>
            </a:r>
            <a:endParaRPr kumimoji="1" lang="en-US" altLang="ja-JP" sz="650" b="1" spc="-6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30" name="テキスト ボックス 229">
            <a:extLst>
              <a:ext uri="{FF2B5EF4-FFF2-40B4-BE49-F238E27FC236}">
                <a16:creationId xmlns:a16="http://schemas.microsoft.com/office/drawing/2014/main" id="{F9DAA544-8310-4C47-9267-6F58BE9254FA}"/>
              </a:ext>
            </a:extLst>
          </p:cNvPr>
          <p:cNvSpPr txBox="1"/>
          <p:nvPr/>
        </p:nvSpPr>
        <p:spPr>
          <a:xfrm>
            <a:off x="4346052" y="4888131"/>
            <a:ext cx="616699" cy="190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ts val="900"/>
              </a:lnSpc>
            </a:pPr>
            <a:r>
              <a:rPr kumimoji="1" lang="en-US" altLang="ja-JP" sz="650" b="1" spc="-6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Android</a:t>
            </a:r>
            <a:endParaRPr kumimoji="1" lang="en-US" altLang="ja-JP" sz="650" b="1" spc="-6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31" name="図 230">
            <a:extLst>
              <a:ext uri="{FF2B5EF4-FFF2-40B4-BE49-F238E27FC236}">
                <a16:creationId xmlns:a16="http://schemas.microsoft.com/office/drawing/2014/main" id="{A0571806-9F33-438E-A1C0-F53FCD1124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40" b="97613" l="7735" r="96133">
                        <a14:foregroundMark x1="34807" y1="9549" x2="82044" y2="9549"/>
                        <a14:foregroundMark x1="29834" y1="5040" x2="79558" y2="8488"/>
                        <a14:foregroundMark x1="79006" y1="74536" x2="87293" y2="83820"/>
                        <a14:foregroundMark x1="90884" y1="77984" x2="93370" y2="85411"/>
                        <a14:foregroundMark x1="94475" y1="84881" x2="96133" y2="84881"/>
                        <a14:foregroundMark x1="81215" y1="84881" x2="29558" y2="91247"/>
                        <a14:foregroundMark x1="29558" y1="91247" x2="79558" y2="89920"/>
                        <a14:foregroundMark x1="83702" y1="92308" x2="30939" y2="94164"/>
                        <a14:foregroundMark x1="30939" y1="94164" x2="30939" y2="94164"/>
                        <a14:foregroundMark x1="81768" y1="95756" x2="29282" y2="97613"/>
                        <a14:foregroundMark x1="83702" y1="73210" x2="87845" y2="75597"/>
                        <a14:foregroundMark x1="83702" y1="69231" x2="88950" y2="75597"/>
                        <a14:foregroundMark x1="8840" y1="85942" x2="7735" y2="76923"/>
                        <a14:foregroundMark x1="85359" y1="77984" x2="84254" y2="75066"/>
                        <a14:foregroundMark x1="85635" y1="69231" x2="87293" y2="73475"/>
                        <a14:foregroundMark x1="80110" y1="78515" x2="94475" y2="8302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212658" y="5060713"/>
            <a:ext cx="764679" cy="796364"/>
          </a:xfrm>
          <a:prstGeom prst="rect">
            <a:avLst/>
          </a:prstGeom>
        </p:spPr>
      </p:pic>
      <p:pic>
        <p:nvPicPr>
          <p:cNvPr id="232" name="図 231">
            <a:extLst>
              <a:ext uri="{FF2B5EF4-FFF2-40B4-BE49-F238E27FC236}">
                <a16:creationId xmlns:a16="http://schemas.microsoft.com/office/drawing/2014/main" id="{D39F1F03-AFF3-4209-952C-651F89B90EE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000" b="95273" l="9948" r="89529">
                        <a14:foregroundMark x1="20419" y1="7455" x2="58115" y2="4545"/>
                        <a14:foregroundMark x1="58115" y1="4545" x2="83246" y2="9273"/>
                        <a14:foregroundMark x1="82765" y1="36364" x2="82723" y2="38727"/>
                        <a14:foregroundMark x1="83246" y1="9273" x2="82849" y2="31636"/>
                        <a14:foregroundMark x1="83445" y1="36364" x2="83246" y2="37818"/>
                        <a14:foregroundMark x1="85340" y1="22545" x2="84094" y2="31636"/>
                        <a14:foregroundMark x1="84059" y1="36364" x2="84293" y2="39091"/>
                        <a14:foregroundMark x1="83246" y1="26909" x2="83652" y2="31636"/>
                        <a14:foregroundMark x1="83495" y1="36364" x2="81152" y2="44909"/>
                        <a14:foregroundMark x1="85921" y1="36364" x2="83770" y2="47273"/>
                        <a14:foregroundMark x1="80628" y1="6909" x2="47644" y2="4000"/>
                        <a14:foregroundMark x1="47644" y1="4000" x2="20419" y2="4545"/>
                        <a14:foregroundMark x1="20419" y1="4545" x2="58115" y2="7636"/>
                        <a14:foregroundMark x1="58115" y1="7636" x2="25654" y2="5636"/>
                        <a14:foregroundMark x1="25654" y1="5636" x2="57592" y2="4909"/>
                        <a14:foregroundMark x1="57592" y1="4909" x2="27749" y2="4545"/>
                        <a14:foregroundMark x1="27749" y1="4545" x2="58115" y2="6909"/>
                        <a14:foregroundMark x1="58115" y1="6909" x2="25654" y2="6909"/>
                        <a14:foregroundMark x1="25654" y1="6909" x2="68586" y2="6182"/>
                        <a14:foregroundMark x1="68586" y1="6182" x2="36126" y2="6182"/>
                        <a14:foregroundMark x1="37173" y1="4182" x2="63351" y2="4182"/>
                        <a14:foregroundMark x1="31937" y1="4000" x2="59162" y2="4364"/>
                        <a14:foregroundMark x1="25654" y1="4364" x2="62304" y2="4727"/>
                        <a14:foregroundMark x1="15183" y1="27455" x2="17801" y2="33818"/>
                        <a14:foregroundMark x1="15183" y1="27091" x2="17277" y2="36727"/>
                        <a14:foregroundMark x1="14136" y1="30909" x2="15707" y2="49091"/>
                        <a14:foregroundMark x1="85340" y1="36364" x2="85340" y2="42909"/>
                        <a14:foregroundMark x1="84293" y1="40545" x2="82199" y2="46000"/>
                        <a14:foregroundMark x1="83770" y1="44727" x2="82199" y2="53091"/>
                        <a14:foregroundMark x1="15183" y1="44000" x2="16230" y2="45636"/>
                        <a14:foregroundMark x1="23340" y1="91445" x2="36018" y2="94087"/>
                        <a14:foregroundMark x1="74956" y1="93212" x2="83246" y2="84727"/>
                        <a14:foregroundMark x1="83246" y1="84727" x2="83246" y2="84727"/>
                        <a14:foregroundMark x1="16754" y1="88545" x2="16534" y2="88876"/>
                        <a14:foregroundMark x1="15707" y1="90000" x2="15183" y2="94000"/>
                        <a14:foregroundMark x1="15707" y1="88364" x2="15183" y2="91273"/>
                        <a14:foregroundMark x1="81675" y1="44000" x2="82723" y2="46182"/>
                        <a14:foregroundMark x1="83770" y1="42909" x2="83246" y2="46364"/>
                        <a14:foregroundMark x1="86387" y1="36182" x2="85340" y2="40000"/>
                        <a14:foregroundMark x1="84817" y1="32727" x2="84817" y2="37091"/>
                        <a14:foregroundMark x1="86387" y1="20545" x2="85340" y2="29818"/>
                        <a14:foregroundMark x1="80105" y1="4727" x2="80628" y2="9455"/>
                        <a14:foregroundMark x1="80105" y1="4364" x2="81152" y2="9455"/>
                        <a14:backgroundMark x1="32984" y1="95636" x2="53927" y2="96364"/>
                        <a14:backgroundMark x1="51832" y1="96364" x2="71728" y2="95818"/>
                        <a14:backgroundMark x1="87435" y1="31636" x2="87435" y2="3272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01333" y="4744245"/>
            <a:ext cx="399359" cy="1149986"/>
          </a:xfrm>
          <a:prstGeom prst="rect">
            <a:avLst/>
          </a:prstGeom>
        </p:spPr>
      </p:pic>
      <p:sp>
        <p:nvSpPr>
          <p:cNvPr id="233" name="テキスト ボックス 232">
            <a:extLst>
              <a:ext uri="{FF2B5EF4-FFF2-40B4-BE49-F238E27FC236}">
                <a16:creationId xmlns:a16="http://schemas.microsoft.com/office/drawing/2014/main" id="{BA7320C7-9391-4C95-8B3F-2E558EE7CD8A}"/>
              </a:ext>
            </a:extLst>
          </p:cNvPr>
          <p:cNvSpPr txBox="1"/>
          <p:nvPr/>
        </p:nvSpPr>
        <p:spPr>
          <a:xfrm>
            <a:off x="5295413" y="4415027"/>
            <a:ext cx="12847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ja-JP" altLang="en-US" sz="1500" i="0" u="none" strike="noStrike" spc="-30" baseline="30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必要なものは</a:t>
            </a:r>
          </a:p>
          <a:p>
            <a:pPr marR="0" algn="l" rtl="0"/>
            <a:r>
              <a:rPr lang="ja-JP" altLang="en-US" sz="1500" i="0" u="none" strike="noStrike" spc="-30" baseline="30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マイナンバーカード</a:t>
            </a:r>
          </a:p>
          <a:p>
            <a:pPr marR="0" algn="l" rtl="0"/>
            <a:r>
              <a:rPr lang="ja-JP" altLang="en-US" sz="1500" i="0" u="none" strike="noStrike" spc="-30" baseline="30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のみ！</a:t>
            </a:r>
          </a:p>
        </p:txBody>
      </p:sp>
      <p:sp>
        <p:nvSpPr>
          <p:cNvPr id="235" name="四角形: 角を丸くする 234">
            <a:extLst>
              <a:ext uri="{FF2B5EF4-FFF2-40B4-BE49-F238E27FC236}">
                <a16:creationId xmlns:a16="http://schemas.microsoft.com/office/drawing/2014/main" id="{24AE88C5-192E-4100-BF3F-B90E8756A446}"/>
              </a:ext>
            </a:extLst>
          </p:cNvPr>
          <p:cNvSpPr/>
          <p:nvPr/>
        </p:nvSpPr>
        <p:spPr>
          <a:xfrm>
            <a:off x="1915626" y="5083270"/>
            <a:ext cx="433121" cy="13676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</a:endParaRPr>
          </a:p>
        </p:txBody>
      </p:sp>
      <p:sp>
        <p:nvSpPr>
          <p:cNvPr id="236" name="四角形: 角を丸くする 235">
            <a:extLst>
              <a:ext uri="{FF2B5EF4-FFF2-40B4-BE49-F238E27FC236}">
                <a16:creationId xmlns:a16="http://schemas.microsoft.com/office/drawing/2014/main" id="{8B840CDD-0373-47E3-9494-D7CDF9EDC88D}"/>
              </a:ext>
            </a:extLst>
          </p:cNvPr>
          <p:cNvSpPr/>
          <p:nvPr/>
        </p:nvSpPr>
        <p:spPr>
          <a:xfrm>
            <a:off x="1915626" y="5274019"/>
            <a:ext cx="433121" cy="13676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</a:endParaRPr>
          </a:p>
        </p:txBody>
      </p:sp>
      <p:sp>
        <p:nvSpPr>
          <p:cNvPr id="237" name="四角形: 角を丸くする 236">
            <a:extLst>
              <a:ext uri="{FF2B5EF4-FFF2-40B4-BE49-F238E27FC236}">
                <a16:creationId xmlns:a16="http://schemas.microsoft.com/office/drawing/2014/main" id="{CE01A60F-A77D-4F72-8E88-73D63A2BA691}"/>
              </a:ext>
            </a:extLst>
          </p:cNvPr>
          <p:cNvSpPr/>
          <p:nvPr/>
        </p:nvSpPr>
        <p:spPr>
          <a:xfrm>
            <a:off x="1915626" y="5460133"/>
            <a:ext cx="433121" cy="13676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</a:endParaRPr>
          </a:p>
        </p:txBody>
      </p:sp>
      <p:sp>
        <p:nvSpPr>
          <p:cNvPr id="238" name="四角形: 角を丸くする 237">
            <a:extLst>
              <a:ext uri="{FF2B5EF4-FFF2-40B4-BE49-F238E27FC236}">
                <a16:creationId xmlns:a16="http://schemas.microsoft.com/office/drawing/2014/main" id="{7F5EE6F6-0FE1-476C-A87F-F736D4586B24}"/>
              </a:ext>
            </a:extLst>
          </p:cNvPr>
          <p:cNvSpPr/>
          <p:nvPr/>
        </p:nvSpPr>
        <p:spPr>
          <a:xfrm>
            <a:off x="1915626" y="5656385"/>
            <a:ext cx="433121" cy="136764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</a:endParaRPr>
          </a:p>
        </p:txBody>
      </p:sp>
      <p:sp>
        <p:nvSpPr>
          <p:cNvPr id="239" name="テキスト ボックス 238">
            <a:extLst>
              <a:ext uri="{FF2B5EF4-FFF2-40B4-BE49-F238E27FC236}">
                <a16:creationId xmlns:a16="http://schemas.microsoft.com/office/drawing/2014/main" id="{665C08C7-5F47-4733-8B95-656F8EE8E827}"/>
              </a:ext>
            </a:extLst>
          </p:cNvPr>
          <p:cNvSpPr txBox="1"/>
          <p:nvPr/>
        </p:nvSpPr>
        <p:spPr>
          <a:xfrm>
            <a:off x="369911" y="2364441"/>
            <a:ext cx="4442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kumimoji="1" lang="ja-JP" altLang="en-US" sz="10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申請</a:t>
            </a:r>
            <a:endParaRPr kumimoji="1" lang="en-US" altLang="ja-JP" sz="1000" b="1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0" name="テキスト ボックス 239">
            <a:extLst>
              <a:ext uri="{FF2B5EF4-FFF2-40B4-BE49-F238E27FC236}">
                <a16:creationId xmlns:a16="http://schemas.microsoft.com/office/drawing/2014/main" id="{C002A290-F4C8-498B-B03C-CF35DBD43557}"/>
              </a:ext>
            </a:extLst>
          </p:cNvPr>
          <p:cNvSpPr txBox="1"/>
          <p:nvPr/>
        </p:nvSpPr>
        <p:spPr>
          <a:xfrm>
            <a:off x="3809176" y="2371280"/>
            <a:ext cx="7367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kumimoji="1" lang="ja-JP" altLang="en-US" sz="10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受け取り</a:t>
            </a:r>
            <a:endParaRPr kumimoji="1" lang="en-US" altLang="ja-JP" sz="1000" b="1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3" name="テキスト ボックス 242">
            <a:extLst>
              <a:ext uri="{FF2B5EF4-FFF2-40B4-BE49-F238E27FC236}">
                <a16:creationId xmlns:a16="http://schemas.microsoft.com/office/drawing/2014/main" id="{6B150DE4-CF79-42E1-A528-4F7A28042065}"/>
              </a:ext>
            </a:extLst>
          </p:cNvPr>
          <p:cNvSpPr txBox="1"/>
          <p:nvPr/>
        </p:nvSpPr>
        <p:spPr>
          <a:xfrm>
            <a:off x="1855855" y="5040010"/>
            <a:ext cx="55054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kumimoji="1" lang="en-US" altLang="ja-JP" sz="7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STEP1</a:t>
            </a:r>
          </a:p>
        </p:txBody>
      </p:sp>
      <p:sp>
        <p:nvSpPr>
          <p:cNvPr id="244" name="テキスト ボックス 243">
            <a:extLst>
              <a:ext uri="{FF2B5EF4-FFF2-40B4-BE49-F238E27FC236}">
                <a16:creationId xmlns:a16="http://schemas.microsoft.com/office/drawing/2014/main" id="{72425E99-8D8E-4BB9-8C00-72CC7E644840}"/>
              </a:ext>
            </a:extLst>
          </p:cNvPr>
          <p:cNvSpPr txBox="1"/>
          <p:nvPr/>
        </p:nvSpPr>
        <p:spPr>
          <a:xfrm>
            <a:off x="1855855" y="5241232"/>
            <a:ext cx="55054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kumimoji="1" lang="en-US" altLang="ja-JP" sz="7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STEP2</a:t>
            </a:r>
          </a:p>
        </p:txBody>
      </p:sp>
      <p:sp>
        <p:nvSpPr>
          <p:cNvPr id="245" name="テキスト ボックス 244">
            <a:extLst>
              <a:ext uri="{FF2B5EF4-FFF2-40B4-BE49-F238E27FC236}">
                <a16:creationId xmlns:a16="http://schemas.microsoft.com/office/drawing/2014/main" id="{50DF6289-CD4E-4576-BFDF-862A930FA6EE}"/>
              </a:ext>
            </a:extLst>
          </p:cNvPr>
          <p:cNvSpPr txBox="1"/>
          <p:nvPr/>
        </p:nvSpPr>
        <p:spPr>
          <a:xfrm>
            <a:off x="1855855" y="5417520"/>
            <a:ext cx="55054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kumimoji="1" lang="en-US" altLang="ja-JP" sz="7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STEP3</a:t>
            </a:r>
          </a:p>
        </p:txBody>
      </p:sp>
      <p:sp>
        <p:nvSpPr>
          <p:cNvPr id="246" name="テキスト ボックス 245">
            <a:extLst>
              <a:ext uri="{FF2B5EF4-FFF2-40B4-BE49-F238E27FC236}">
                <a16:creationId xmlns:a16="http://schemas.microsoft.com/office/drawing/2014/main" id="{3FCF132F-3927-45AC-8B97-8EA086261317}"/>
              </a:ext>
            </a:extLst>
          </p:cNvPr>
          <p:cNvSpPr txBox="1"/>
          <p:nvPr/>
        </p:nvSpPr>
        <p:spPr>
          <a:xfrm>
            <a:off x="1855855" y="5624312"/>
            <a:ext cx="55054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kumimoji="1" lang="en-US" altLang="ja-JP" sz="7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STEP4</a:t>
            </a:r>
          </a:p>
        </p:txBody>
      </p:sp>
      <p:sp>
        <p:nvSpPr>
          <p:cNvPr id="253" name="テキスト ボックス 252">
            <a:extLst>
              <a:ext uri="{FF2B5EF4-FFF2-40B4-BE49-F238E27FC236}">
                <a16:creationId xmlns:a16="http://schemas.microsoft.com/office/drawing/2014/main" id="{7CE761F9-7A17-4C1E-A05D-6B0F6B740263}"/>
              </a:ext>
            </a:extLst>
          </p:cNvPr>
          <p:cNvSpPr txBox="1"/>
          <p:nvPr/>
        </p:nvSpPr>
        <p:spPr>
          <a:xfrm>
            <a:off x="5305903" y="4938746"/>
            <a:ext cx="682349" cy="12311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R="0" algn="ctr" rtl="0"/>
            <a:r>
              <a:rPr kumimoji="1" lang="en-US" altLang="ja-JP" sz="8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ATM </a:t>
            </a:r>
            <a:r>
              <a:rPr kumimoji="1" lang="ja-JP" altLang="en-US" sz="8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画面</a:t>
            </a:r>
            <a:endParaRPr kumimoji="1" lang="en-US" altLang="ja-JP" sz="800" b="1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255" name="グループ化 254">
            <a:extLst>
              <a:ext uri="{FF2B5EF4-FFF2-40B4-BE49-F238E27FC236}">
                <a16:creationId xmlns:a16="http://schemas.microsoft.com/office/drawing/2014/main" id="{18CBF3C4-8714-444C-80B4-E26259C67263}"/>
              </a:ext>
            </a:extLst>
          </p:cNvPr>
          <p:cNvGrpSpPr/>
          <p:nvPr/>
        </p:nvGrpSpPr>
        <p:grpSpPr>
          <a:xfrm>
            <a:off x="5232370" y="5106769"/>
            <a:ext cx="829417" cy="335259"/>
            <a:chOff x="5538631" y="6673808"/>
            <a:chExt cx="829417" cy="335259"/>
          </a:xfrm>
        </p:grpSpPr>
        <p:sp>
          <p:nvSpPr>
            <p:cNvPr id="256" name="正方形/長方形 255">
              <a:extLst>
                <a:ext uri="{FF2B5EF4-FFF2-40B4-BE49-F238E27FC236}">
                  <a16:creationId xmlns:a16="http://schemas.microsoft.com/office/drawing/2014/main" id="{64521A09-45EF-4E70-A275-10FC3F6142E5}"/>
                </a:ext>
              </a:extLst>
            </p:cNvPr>
            <p:cNvSpPr/>
            <p:nvPr/>
          </p:nvSpPr>
          <p:spPr>
            <a:xfrm>
              <a:off x="5538631" y="6673808"/>
              <a:ext cx="829416" cy="33525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</a:endParaRPr>
            </a:p>
          </p:txBody>
        </p:sp>
        <p:sp>
          <p:nvSpPr>
            <p:cNvPr id="257" name="テキスト ボックス 256">
              <a:extLst>
                <a:ext uri="{FF2B5EF4-FFF2-40B4-BE49-F238E27FC236}">
                  <a16:creationId xmlns:a16="http://schemas.microsoft.com/office/drawing/2014/main" id="{EC4E13F0-1F75-4080-9E6A-E07BACC644EC}"/>
                </a:ext>
              </a:extLst>
            </p:cNvPr>
            <p:cNvSpPr txBox="1"/>
            <p:nvPr/>
          </p:nvSpPr>
          <p:spPr>
            <a:xfrm>
              <a:off x="5538631" y="6718327"/>
              <a:ext cx="829417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R="0" algn="ctr" rtl="0"/>
              <a:r>
                <a:rPr kumimoji="1" lang="ja-JP" altLang="en-US" sz="800" spc="-6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マイナンバーカード</a:t>
              </a:r>
            </a:p>
            <a:p>
              <a:pPr marR="0" algn="ctr" rtl="0"/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での手続き</a:t>
              </a:r>
              <a:endParaRPr kumimoji="1" lang="en-US" altLang="ja-JP" sz="80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258" name="グループ化 257">
            <a:extLst>
              <a:ext uri="{FF2B5EF4-FFF2-40B4-BE49-F238E27FC236}">
                <a16:creationId xmlns:a16="http://schemas.microsoft.com/office/drawing/2014/main" id="{FA175B06-092E-4171-8E71-A7A5445689A5}"/>
              </a:ext>
            </a:extLst>
          </p:cNvPr>
          <p:cNvGrpSpPr/>
          <p:nvPr/>
        </p:nvGrpSpPr>
        <p:grpSpPr>
          <a:xfrm>
            <a:off x="5232370" y="5539208"/>
            <a:ext cx="829416" cy="297896"/>
            <a:chOff x="5548734" y="7092582"/>
            <a:chExt cx="829416" cy="297896"/>
          </a:xfrm>
        </p:grpSpPr>
        <p:sp>
          <p:nvSpPr>
            <p:cNvPr id="259" name="正方形/長方形 258">
              <a:extLst>
                <a:ext uri="{FF2B5EF4-FFF2-40B4-BE49-F238E27FC236}">
                  <a16:creationId xmlns:a16="http://schemas.microsoft.com/office/drawing/2014/main" id="{726806D9-4193-4AAD-9CF3-4C34105A44AE}"/>
                </a:ext>
              </a:extLst>
            </p:cNvPr>
            <p:cNvSpPr/>
            <p:nvPr/>
          </p:nvSpPr>
          <p:spPr>
            <a:xfrm>
              <a:off x="5548734" y="7092582"/>
              <a:ext cx="829416" cy="2978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BIZ UDPゴシック" panose="020B0400000000000000" pitchFamily="50" charset="-128"/>
              </a:endParaRPr>
            </a:p>
          </p:txBody>
        </p:sp>
        <p:sp>
          <p:nvSpPr>
            <p:cNvPr id="260" name="テキスト ボックス 259">
              <a:extLst>
                <a:ext uri="{FF2B5EF4-FFF2-40B4-BE49-F238E27FC236}">
                  <a16:creationId xmlns:a16="http://schemas.microsoft.com/office/drawing/2014/main" id="{E4BE3D37-5B79-4CE6-9CCE-897AFFA04B66}"/>
                </a:ext>
              </a:extLst>
            </p:cNvPr>
            <p:cNvSpPr txBox="1"/>
            <p:nvPr/>
          </p:nvSpPr>
          <p:spPr>
            <a:xfrm>
              <a:off x="5650769" y="7118420"/>
              <a:ext cx="625346" cy="246221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marR="0" algn="ctr" rtl="0"/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健康保険証</a:t>
              </a:r>
            </a:p>
            <a:p>
              <a:pPr marR="0" algn="ctr" rtl="0"/>
              <a:r>
                <a:rPr kumimoji="1" lang="ja-JP" altLang="en-US" sz="8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利用の申込み</a:t>
              </a:r>
              <a:endParaRPr kumimoji="1" lang="en-US" altLang="ja-JP" sz="800">
                <a:solidFill>
                  <a:srgbClr val="C0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261" name="テキスト ボックス 260">
            <a:extLst>
              <a:ext uri="{FF2B5EF4-FFF2-40B4-BE49-F238E27FC236}">
                <a16:creationId xmlns:a16="http://schemas.microsoft.com/office/drawing/2014/main" id="{A3CE7A04-0AF1-4581-8C9E-B47A95961DA5}"/>
              </a:ext>
            </a:extLst>
          </p:cNvPr>
          <p:cNvSpPr txBox="1"/>
          <p:nvPr/>
        </p:nvSpPr>
        <p:spPr>
          <a:xfrm>
            <a:off x="3840322" y="2617501"/>
            <a:ext cx="982126" cy="354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rtl="0">
              <a:lnSpc>
                <a:spcPts val="1100"/>
              </a:lnSpc>
            </a:pPr>
            <a:r>
              <a:rPr kumimoji="1" lang="ja-JP" altLang="en-US" sz="850" b="1" spc="-6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❶ハガキが届く</a:t>
            </a:r>
          </a:p>
          <a:p>
            <a:pPr marR="0" rtl="0">
              <a:lnSpc>
                <a:spcPts val="1100"/>
              </a:lnSpc>
            </a:pPr>
            <a:r>
              <a:rPr kumimoji="1" lang="ja-JP" altLang="en-US" sz="850" b="1" spc="-6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❷受け取りにいく</a:t>
            </a:r>
            <a:endParaRPr kumimoji="1" lang="en-US" altLang="ja-JP" sz="850" b="1" spc="-6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67" name="グラフィックス 266">
            <a:extLst>
              <a:ext uri="{FF2B5EF4-FFF2-40B4-BE49-F238E27FC236}">
                <a16:creationId xmlns:a16="http://schemas.microsoft.com/office/drawing/2014/main" id="{0A9185EA-384D-46AD-BCA4-0EAB9BAD4F5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156070" y="2631690"/>
            <a:ext cx="568993" cy="568993"/>
          </a:xfrm>
          <a:prstGeom prst="rect">
            <a:avLst/>
          </a:prstGeom>
        </p:spPr>
      </p:pic>
      <p:sp>
        <p:nvSpPr>
          <p:cNvPr id="268" name="テキスト ボックス 267">
            <a:extLst>
              <a:ext uri="{FF2B5EF4-FFF2-40B4-BE49-F238E27FC236}">
                <a16:creationId xmlns:a16="http://schemas.microsoft.com/office/drawing/2014/main" id="{70EB8E9D-F440-42B7-909B-E0EDDDB6553D}"/>
              </a:ext>
            </a:extLst>
          </p:cNvPr>
          <p:cNvSpPr txBox="1"/>
          <p:nvPr/>
        </p:nvSpPr>
        <p:spPr>
          <a:xfrm>
            <a:off x="4887982" y="3136048"/>
            <a:ext cx="1093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kumimoji="1" lang="ja-JP" altLang="en-US" sz="800" b="1" spc="-5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マイナンバーカード</a:t>
            </a:r>
          </a:p>
          <a:p>
            <a:pPr marR="0" algn="ctr" rtl="0"/>
            <a:r>
              <a:rPr kumimoji="1" lang="ja-JP" altLang="en-US" sz="800" b="1" spc="-5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総合サイト</a:t>
            </a:r>
            <a:endParaRPr kumimoji="1" lang="en-US" altLang="ja-JP" sz="800" b="1" spc="-50">
              <a:solidFill>
                <a:schemeClr val="accent6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72" name="グラフィックス 271">
            <a:extLst>
              <a:ext uri="{FF2B5EF4-FFF2-40B4-BE49-F238E27FC236}">
                <a16:creationId xmlns:a16="http://schemas.microsoft.com/office/drawing/2014/main" id="{99DD34E3-8B1A-42AE-8BBF-EBEFCAE6E137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760982" y="4407855"/>
            <a:ext cx="522000" cy="522000"/>
          </a:xfrm>
          <a:prstGeom prst="rect">
            <a:avLst/>
          </a:prstGeom>
        </p:spPr>
      </p:pic>
      <p:pic>
        <p:nvPicPr>
          <p:cNvPr id="273" name="グラフィックス 272">
            <a:extLst>
              <a:ext uri="{FF2B5EF4-FFF2-40B4-BE49-F238E27FC236}">
                <a16:creationId xmlns:a16="http://schemas.microsoft.com/office/drawing/2014/main" id="{D0DCCAAE-C687-4BE2-98F2-52968F1BF32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4387972" y="4407855"/>
            <a:ext cx="522000" cy="522000"/>
          </a:xfrm>
          <a:prstGeom prst="rect">
            <a:avLst/>
          </a:prstGeom>
        </p:spPr>
      </p:pic>
      <p:sp>
        <p:nvSpPr>
          <p:cNvPr id="274" name="テキスト ボックス 273">
            <a:extLst>
              <a:ext uri="{FF2B5EF4-FFF2-40B4-BE49-F238E27FC236}">
                <a16:creationId xmlns:a16="http://schemas.microsoft.com/office/drawing/2014/main" id="{6E366A70-5737-49B5-8600-4ED0990E154C}"/>
              </a:ext>
            </a:extLst>
          </p:cNvPr>
          <p:cNvSpPr txBox="1"/>
          <p:nvPr/>
        </p:nvSpPr>
        <p:spPr>
          <a:xfrm>
            <a:off x="591683" y="3714276"/>
            <a:ext cx="432707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l" rtl="0"/>
            <a:r>
              <a:rPr lang="ja-JP" altLang="en-US" b="1" i="0" u="none" strike="noStrike" baseline="30000" dirty="0"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マイナンバーカードをお持ちの方は保険証利用の申込み</a:t>
            </a:r>
          </a:p>
        </p:txBody>
      </p:sp>
      <p:sp>
        <p:nvSpPr>
          <p:cNvPr id="6" name="フリーフォーム: 図形 5">
            <a:extLst>
              <a:ext uri="{FF2B5EF4-FFF2-40B4-BE49-F238E27FC236}">
                <a16:creationId xmlns:a16="http://schemas.microsoft.com/office/drawing/2014/main" id="{490488AD-34F4-1A2F-14FB-AC62A87947FD}"/>
              </a:ext>
            </a:extLst>
          </p:cNvPr>
          <p:cNvSpPr/>
          <p:nvPr/>
        </p:nvSpPr>
        <p:spPr>
          <a:xfrm>
            <a:off x="742871" y="5582542"/>
            <a:ext cx="237378" cy="145300"/>
          </a:xfrm>
          <a:custGeom>
            <a:avLst/>
            <a:gdLst>
              <a:gd name="connsiteX0" fmla="*/ 171411 w 237378"/>
              <a:gd name="connsiteY0" fmla="*/ 46090 h 145300"/>
              <a:gd name="connsiteX1" fmla="*/ 175739 w 237378"/>
              <a:gd name="connsiteY1" fmla="*/ 55401 h 145300"/>
              <a:gd name="connsiteX2" fmla="*/ 163673 w 237378"/>
              <a:gd name="connsiteY2" fmla="*/ 70615 h 145300"/>
              <a:gd name="connsiteX3" fmla="*/ 126558 w 237378"/>
              <a:gd name="connsiteY3" fmla="*/ 68254 h 145300"/>
              <a:gd name="connsiteX4" fmla="*/ 237378 w 237378"/>
              <a:gd name="connsiteY4" fmla="*/ 121369 h 145300"/>
              <a:gd name="connsiteX5" fmla="*/ 184919 w 237378"/>
              <a:gd name="connsiteY5" fmla="*/ 143533 h 145300"/>
              <a:gd name="connsiteX6" fmla="*/ 118033 w 237378"/>
              <a:gd name="connsiteY6" fmla="*/ 141041 h 145300"/>
              <a:gd name="connsiteX7" fmla="*/ 52066 w 237378"/>
              <a:gd name="connsiteY7" fmla="*/ 113107 h 145300"/>
              <a:gd name="connsiteX8" fmla="*/ 0 w 237378"/>
              <a:gd name="connsiteY8" fmla="*/ 81369 h 145300"/>
              <a:gd name="connsiteX9" fmla="*/ 22557 w 237378"/>
              <a:gd name="connsiteY9" fmla="*/ 59074 h 145300"/>
              <a:gd name="connsiteX10" fmla="*/ 72918 w 237378"/>
              <a:gd name="connsiteY10" fmla="*/ 319 h 145300"/>
              <a:gd name="connsiteX11" fmla="*/ 171280 w 237378"/>
              <a:gd name="connsiteY11" fmla="*/ 46090 h 14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37378" h="145300">
                <a:moveTo>
                  <a:pt x="171411" y="46090"/>
                </a:moveTo>
                <a:cubicBezTo>
                  <a:pt x="173640" y="48713"/>
                  <a:pt x="176001" y="51992"/>
                  <a:pt x="175739" y="55401"/>
                </a:cubicBezTo>
                <a:cubicBezTo>
                  <a:pt x="175083" y="62090"/>
                  <a:pt x="170362" y="71795"/>
                  <a:pt x="163673" y="70615"/>
                </a:cubicBezTo>
                <a:cubicBezTo>
                  <a:pt x="156984" y="69434"/>
                  <a:pt x="131935" y="64057"/>
                  <a:pt x="126558" y="68254"/>
                </a:cubicBezTo>
                <a:cubicBezTo>
                  <a:pt x="147542" y="88451"/>
                  <a:pt x="210755" y="109697"/>
                  <a:pt x="237378" y="121369"/>
                </a:cubicBezTo>
                <a:cubicBezTo>
                  <a:pt x="230690" y="135271"/>
                  <a:pt x="200001" y="139992"/>
                  <a:pt x="184919" y="143533"/>
                </a:cubicBezTo>
                <a:cubicBezTo>
                  <a:pt x="166689" y="147861"/>
                  <a:pt x="136656" y="143140"/>
                  <a:pt x="118033" y="141041"/>
                </a:cubicBezTo>
                <a:cubicBezTo>
                  <a:pt x="94033" y="138418"/>
                  <a:pt x="72656" y="125566"/>
                  <a:pt x="52066" y="113107"/>
                </a:cubicBezTo>
                <a:cubicBezTo>
                  <a:pt x="34623" y="102484"/>
                  <a:pt x="17312" y="91992"/>
                  <a:pt x="0" y="81369"/>
                </a:cubicBezTo>
                <a:cubicBezTo>
                  <a:pt x="9836" y="77041"/>
                  <a:pt x="17180" y="68385"/>
                  <a:pt x="22557" y="59074"/>
                </a:cubicBezTo>
                <a:cubicBezTo>
                  <a:pt x="41181" y="27336"/>
                  <a:pt x="26361" y="-3484"/>
                  <a:pt x="72918" y="319"/>
                </a:cubicBezTo>
                <a:cubicBezTo>
                  <a:pt x="110427" y="3336"/>
                  <a:pt x="146755" y="17500"/>
                  <a:pt x="171280" y="46090"/>
                </a:cubicBezTo>
              </a:path>
            </a:pathLst>
          </a:custGeom>
          <a:solidFill>
            <a:srgbClr val="FDEDDB"/>
          </a:solidFill>
          <a:ln w="13002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7" name="フリーフォーム: 図形 6">
            <a:extLst>
              <a:ext uri="{FF2B5EF4-FFF2-40B4-BE49-F238E27FC236}">
                <a16:creationId xmlns:a16="http://schemas.microsoft.com/office/drawing/2014/main" id="{17331A9E-6188-17C2-9D71-D1B9ADFAFC2F}"/>
              </a:ext>
            </a:extLst>
          </p:cNvPr>
          <p:cNvSpPr/>
          <p:nvPr/>
        </p:nvSpPr>
        <p:spPr>
          <a:xfrm>
            <a:off x="541033" y="5480828"/>
            <a:ext cx="236199" cy="197311"/>
          </a:xfrm>
          <a:custGeom>
            <a:avLst/>
            <a:gdLst>
              <a:gd name="connsiteX0" fmla="*/ 2623 w 236199"/>
              <a:gd name="connsiteY0" fmla="*/ 167870 h 197311"/>
              <a:gd name="connsiteX1" fmla="*/ 151476 w 236199"/>
              <a:gd name="connsiteY1" fmla="*/ 194231 h 197311"/>
              <a:gd name="connsiteX2" fmla="*/ 228198 w 236199"/>
              <a:gd name="connsiteY2" fmla="*/ 149116 h 197311"/>
              <a:gd name="connsiteX3" fmla="*/ 235149 w 236199"/>
              <a:gd name="connsiteY3" fmla="*/ 115542 h 197311"/>
              <a:gd name="connsiteX4" fmla="*/ 232919 w 236199"/>
              <a:gd name="connsiteY4" fmla="*/ 90492 h 197311"/>
              <a:gd name="connsiteX5" fmla="*/ 218755 w 236199"/>
              <a:gd name="connsiteY5" fmla="*/ 81443 h 197311"/>
              <a:gd name="connsiteX6" fmla="*/ 0 w 236199"/>
              <a:gd name="connsiteY6" fmla="*/ 0 h 197311"/>
              <a:gd name="connsiteX7" fmla="*/ 2623 w 236199"/>
              <a:gd name="connsiteY7" fmla="*/ 167739 h 197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6199" h="197311">
                <a:moveTo>
                  <a:pt x="2623" y="167870"/>
                </a:moveTo>
                <a:cubicBezTo>
                  <a:pt x="14295" y="174427"/>
                  <a:pt x="87214" y="181903"/>
                  <a:pt x="151476" y="194231"/>
                </a:cubicBezTo>
                <a:cubicBezTo>
                  <a:pt x="178755" y="199477"/>
                  <a:pt x="208395" y="204722"/>
                  <a:pt x="228198" y="149116"/>
                </a:cubicBezTo>
                <a:cubicBezTo>
                  <a:pt x="232001" y="138361"/>
                  <a:pt x="233969" y="126952"/>
                  <a:pt x="235149" y="115542"/>
                </a:cubicBezTo>
                <a:cubicBezTo>
                  <a:pt x="235936" y="107410"/>
                  <a:pt x="237903" y="97574"/>
                  <a:pt x="232919" y="90492"/>
                </a:cubicBezTo>
                <a:cubicBezTo>
                  <a:pt x="229641" y="85771"/>
                  <a:pt x="224132" y="83410"/>
                  <a:pt x="218755" y="81443"/>
                </a:cubicBezTo>
                <a:cubicBezTo>
                  <a:pt x="164722" y="60066"/>
                  <a:pt x="0" y="0"/>
                  <a:pt x="0" y="0"/>
                </a:cubicBezTo>
                <a:lnTo>
                  <a:pt x="2623" y="167739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13002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25" name="フリーフォーム: 図形 24">
            <a:extLst>
              <a:ext uri="{FF2B5EF4-FFF2-40B4-BE49-F238E27FC236}">
                <a16:creationId xmlns:a16="http://schemas.microsoft.com/office/drawing/2014/main" id="{7D774ABA-39D4-396B-8680-65284B0857B8}"/>
              </a:ext>
            </a:extLst>
          </p:cNvPr>
          <p:cNvSpPr/>
          <p:nvPr/>
        </p:nvSpPr>
        <p:spPr>
          <a:xfrm>
            <a:off x="1176709" y="5194400"/>
            <a:ext cx="176656" cy="610626"/>
          </a:xfrm>
          <a:custGeom>
            <a:avLst/>
            <a:gdLst>
              <a:gd name="connsiteX0" fmla="*/ 88525 w 176656"/>
              <a:gd name="connsiteY0" fmla="*/ 0 h 610626"/>
              <a:gd name="connsiteX1" fmla="*/ 0 w 176656"/>
              <a:gd name="connsiteY1" fmla="*/ 610626 h 610626"/>
              <a:gd name="connsiteX2" fmla="*/ 158821 w 176656"/>
              <a:gd name="connsiteY2" fmla="*/ 493249 h 610626"/>
              <a:gd name="connsiteX3" fmla="*/ 176657 w 176656"/>
              <a:gd name="connsiteY3" fmla="*/ 63082 h 610626"/>
              <a:gd name="connsiteX4" fmla="*/ 88525 w 176656"/>
              <a:gd name="connsiteY4" fmla="*/ 0 h 6106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656" h="610626">
                <a:moveTo>
                  <a:pt x="88525" y="0"/>
                </a:moveTo>
                <a:lnTo>
                  <a:pt x="0" y="610626"/>
                </a:lnTo>
                <a:lnTo>
                  <a:pt x="158821" y="493249"/>
                </a:lnTo>
                <a:lnTo>
                  <a:pt x="176657" y="63082"/>
                </a:lnTo>
                <a:lnTo>
                  <a:pt x="88525" y="0"/>
                </a:lnTo>
                <a:close/>
              </a:path>
            </a:pathLst>
          </a:custGeom>
          <a:solidFill>
            <a:srgbClr val="FFFFFF"/>
          </a:solidFill>
          <a:ln w="13002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26" name="フリーフォーム: 図形 25">
            <a:extLst>
              <a:ext uri="{FF2B5EF4-FFF2-40B4-BE49-F238E27FC236}">
                <a16:creationId xmlns:a16="http://schemas.microsoft.com/office/drawing/2014/main" id="{CA570A81-7E64-DC14-1080-6EA81A19FFF9}"/>
              </a:ext>
            </a:extLst>
          </p:cNvPr>
          <p:cNvSpPr/>
          <p:nvPr/>
        </p:nvSpPr>
        <p:spPr>
          <a:xfrm>
            <a:off x="837428" y="5144186"/>
            <a:ext cx="425937" cy="652762"/>
          </a:xfrm>
          <a:custGeom>
            <a:avLst/>
            <a:gdLst>
              <a:gd name="connsiteX0" fmla="*/ 128656 w 425937"/>
              <a:gd name="connsiteY0" fmla="*/ 8903 h 652762"/>
              <a:gd name="connsiteX1" fmla="*/ 133378 w 425937"/>
              <a:gd name="connsiteY1" fmla="*/ 903 h 652762"/>
              <a:gd name="connsiteX2" fmla="*/ 141247 w 425937"/>
              <a:gd name="connsiteY2" fmla="*/ 378 h 652762"/>
              <a:gd name="connsiteX3" fmla="*/ 385445 w 425937"/>
              <a:gd name="connsiteY3" fmla="*/ 42345 h 652762"/>
              <a:gd name="connsiteX4" fmla="*/ 418363 w 425937"/>
              <a:gd name="connsiteY4" fmla="*/ 46805 h 652762"/>
              <a:gd name="connsiteX5" fmla="*/ 420855 w 425937"/>
              <a:gd name="connsiteY5" fmla="*/ 88772 h 652762"/>
              <a:gd name="connsiteX6" fmla="*/ 339281 w 425937"/>
              <a:gd name="connsiteY6" fmla="*/ 652578 h 652762"/>
              <a:gd name="connsiteX7" fmla="*/ 74492 w 425937"/>
              <a:gd name="connsiteY7" fmla="*/ 582676 h 652762"/>
              <a:gd name="connsiteX8" fmla="*/ 147542 w 425937"/>
              <a:gd name="connsiteY8" fmla="*/ 561561 h 652762"/>
              <a:gd name="connsiteX9" fmla="*/ 190034 w 425937"/>
              <a:gd name="connsiteY9" fmla="*/ 571791 h 652762"/>
              <a:gd name="connsiteX10" fmla="*/ 280788 w 425937"/>
              <a:gd name="connsiteY10" fmla="*/ 597234 h 652762"/>
              <a:gd name="connsiteX11" fmla="*/ 317248 w 425937"/>
              <a:gd name="connsiteY11" fmla="*/ 442348 h 652762"/>
              <a:gd name="connsiteX12" fmla="*/ 63345 w 425937"/>
              <a:gd name="connsiteY12" fmla="*/ 362478 h 652762"/>
              <a:gd name="connsiteX13" fmla="*/ 39869 w 425937"/>
              <a:gd name="connsiteY13" fmla="*/ 427397 h 652762"/>
              <a:gd name="connsiteX14" fmla="*/ 17180 w 425937"/>
              <a:gd name="connsiteY14" fmla="*/ 447856 h 652762"/>
              <a:gd name="connsiteX15" fmla="*/ 0 w 425937"/>
              <a:gd name="connsiteY15" fmla="*/ 441430 h 652762"/>
              <a:gd name="connsiteX16" fmla="*/ 69377 w 425937"/>
              <a:gd name="connsiteY16" fmla="*/ 224510 h 652762"/>
              <a:gd name="connsiteX17" fmla="*/ 101378 w 425937"/>
              <a:gd name="connsiteY17" fmla="*/ 108969 h 652762"/>
              <a:gd name="connsiteX18" fmla="*/ 128656 w 425937"/>
              <a:gd name="connsiteY18" fmla="*/ 8771 h 6527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25937" h="652762">
                <a:moveTo>
                  <a:pt x="128656" y="8903"/>
                </a:moveTo>
                <a:cubicBezTo>
                  <a:pt x="129574" y="5886"/>
                  <a:pt x="130624" y="2476"/>
                  <a:pt x="133378" y="903"/>
                </a:cubicBezTo>
                <a:cubicBezTo>
                  <a:pt x="135738" y="-409"/>
                  <a:pt x="138624" y="-15"/>
                  <a:pt x="141247" y="378"/>
                </a:cubicBezTo>
                <a:cubicBezTo>
                  <a:pt x="222427" y="12181"/>
                  <a:pt x="306756" y="19001"/>
                  <a:pt x="385445" y="42345"/>
                </a:cubicBezTo>
                <a:cubicBezTo>
                  <a:pt x="394232" y="44968"/>
                  <a:pt x="411806" y="40378"/>
                  <a:pt x="418363" y="46805"/>
                </a:cubicBezTo>
                <a:cubicBezTo>
                  <a:pt x="431609" y="59788"/>
                  <a:pt x="424133" y="70542"/>
                  <a:pt x="420855" y="88772"/>
                </a:cubicBezTo>
                <a:cubicBezTo>
                  <a:pt x="389248" y="269232"/>
                  <a:pt x="371018" y="472118"/>
                  <a:pt x="339281" y="652578"/>
                </a:cubicBezTo>
                <a:cubicBezTo>
                  <a:pt x="338625" y="656644"/>
                  <a:pt x="98755" y="592119"/>
                  <a:pt x="74492" y="582676"/>
                </a:cubicBezTo>
                <a:cubicBezTo>
                  <a:pt x="93640" y="582152"/>
                  <a:pt x="147542" y="561561"/>
                  <a:pt x="147542" y="561561"/>
                </a:cubicBezTo>
                <a:cubicBezTo>
                  <a:pt x="147542" y="561561"/>
                  <a:pt x="177312" y="569299"/>
                  <a:pt x="190034" y="571791"/>
                </a:cubicBezTo>
                <a:cubicBezTo>
                  <a:pt x="212198" y="575988"/>
                  <a:pt x="259018" y="590939"/>
                  <a:pt x="280788" y="597234"/>
                </a:cubicBezTo>
                <a:cubicBezTo>
                  <a:pt x="296789" y="549758"/>
                  <a:pt x="318428" y="444840"/>
                  <a:pt x="317248" y="442348"/>
                </a:cubicBezTo>
                <a:cubicBezTo>
                  <a:pt x="171148" y="406807"/>
                  <a:pt x="63345" y="362478"/>
                  <a:pt x="63345" y="362478"/>
                </a:cubicBezTo>
                <a:cubicBezTo>
                  <a:pt x="62033" y="364446"/>
                  <a:pt x="48525" y="410872"/>
                  <a:pt x="39869" y="427397"/>
                </a:cubicBezTo>
                <a:cubicBezTo>
                  <a:pt x="39869" y="427397"/>
                  <a:pt x="28066" y="443266"/>
                  <a:pt x="17180" y="447856"/>
                </a:cubicBezTo>
                <a:cubicBezTo>
                  <a:pt x="17180" y="446282"/>
                  <a:pt x="5902" y="445102"/>
                  <a:pt x="0" y="441430"/>
                </a:cubicBezTo>
                <a:cubicBezTo>
                  <a:pt x="27017" y="369692"/>
                  <a:pt x="49049" y="298478"/>
                  <a:pt x="69377" y="224510"/>
                </a:cubicBezTo>
                <a:cubicBezTo>
                  <a:pt x="80000" y="185953"/>
                  <a:pt x="90623" y="147526"/>
                  <a:pt x="101378" y="108969"/>
                </a:cubicBezTo>
                <a:cubicBezTo>
                  <a:pt x="111083" y="74083"/>
                  <a:pt x="112525" y="41034"/>
                  <a:pt x="128656" y="8771"/>
                </a:cubicBezTo>
              </a:path>
            </a:pathLst>
          </a:custGeom>
          <a:solidFill>
            <a:srgbClr val="AD9095"/>
          </a:solidFill>
          <a:ln w="13002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27" name="フリーフォーム: 図形 26">
            <a:extLst>
              <a:ext uri="{FF2B5EF4-FFF2-40B4-BE49-F238E27FC236}">
                <a16:creationId xmlns:a16="http://schemas.microsoft.com/office/drawing/2014/main" id="{CBB11FD2-1C68-B254-30AA-2FEF2681E148}"/>
              </a:ext>
            </a:extLst>
          </p:cNvPr>
          <p:cNvSpPr/>
          <p:nvPr/>
        </p:nvSpPr>
        <p:spPr>
          <a:xfrm>
            <a:off x="858806" y="5504172"/>
            <a:ext cx="295870" cy="237247"/>
          </a:xfrm>
          <a:custGeom>
            <a:avLst/>
            <a:gdLst>
              <a:gd name="connsiteX0" fmla="*/ 35803 w 295870"/>
              <a:gd name="connsiteY0" fmla="*/ 0 h 237247"/>
              <a:gd name="connsiteX1" fmla="*/ 295870 w 295870"/>
              <a:gd name="connsiteY1" fmla="*/ 82230 h 237247"/>
              <a:gd name="connsiteX2" fmla="*/ 261903 w 295870"/>
              <a:gd name="connsiteY2" fmla="*/ 237247 h 237247"/>
              <a:gd name="connsiteX3" fmla="*/ 0 w 295870"/>
              <a:gd name="connsiteY3" fmla="*/ 148984 h 237247"/>
              <a:gd name="connsiteX4" fmla="*/ 35803 w 295870"/>
              <a:gd name="connsiteY4" fmla="*/ 0 h 2372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5870" h="237247">
                <a:moveTo>
                  <a:pt x="35803" y="0"/>
                </a:moveTo>
                <a:lnTo>
                  <a:pt x="295870" y="82230"/>
                </a:lnTo>
                <a:lnTo>
                  <a:pt x="261903" y="237247"/>
                </a:lnTo>
                <a:lnTo>
                  <a:pt x="0" y="148984"/>
                </a:lnTo>
                <a:lnTo>
                  <a:pt x="35803" y="0"/>
                </a:lnTo>
                <a:close/>
              </a:path>
            </a:pathLst>
          </a:custGeom>
          <a:solidFill>
            <a:srgbClr val="906972"/>
          </a:solidFill>
          <a:ln w="13002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28" name="フリーフォーム: 図形 27">
            <a:extLst>
              <a:ext uri="{FF2B5EF4-FFF2-40B4-BE49-F238E27FC236}">
                <a16:creationId xmlns:a16="http://schemas.microsoft.com/office/drawing/2014/main" id="{82D7203E-26BC-E6FA-5262-29B28C29D0CE}"/>
              </a:ext>
            </a:extLst>
          </p:cNvPr>
          <p:cNvSpPr/>
          <p:nvPr/>
        </p:nvSpPr>
        <p:spPr>
          <a:xfrm>
            <a:off x="820358" y="5571397"/>
            <a:ext cx="283716" cy="144455"/>
          </a:xfrm>
          <a:custGeom>
            <a:avLst/>
            <a:gdLst>
              <a:gd name="connsiteX0" fmla="*/ 76218 w 283716"/>
              <a:gd name="connsiteY0" fmla="*/ 100120 h 144455"/>
              <a:gd name="connsiteX1" fmla="*/ 172481 w 283716"/>
              <a:gd name="connsiteY1" fmla="*/ 140908 h 144455"/>
              <a:gd name="connsiteX2" fmla="*/ 246449 w 283716"/>
              <a:gd name="connsiteY2" fmla="*/ 115334 h 144455"/>
              <a:gd name="connsiteX3" fmla="*/ 283301 w 283716"/>
              <a:gd name="connsiteY3" fmla="*/ 68645 h 144455"/>
              <a:gd name="connsiteX4" fmla="*/ 277268 w 283716"/>
              <a:gd name="connsiteY4" fmla="*/ 63661 h 144455"/>
              <a:gd name="connsiteX5" fmla="*/ 126317 w 283716"/>
              <a:gd name="connsiteY5" fmla="*/ 13694 h 144455"/>
              <a:gd name="connsiteX6" fmla="*/ 75038 w 283716"/>
              <a:gd name="connsiteY6" fmla="*/ 185 h 144455"/>
              <a:gd name="connsiteX7" fmla="*/ 27431 w 283716"/>
              <a:gd name="connsiteY7" fmla="*/ 24841 h 144455"/>
              <a:gd name="connsiteX8" fmla="*/ 2119 w 283716"/>
              <a:gd name="connsiteY8" fmla="*/ 57497 h 144455"/>
              <a:gd name="connsiteX9" fmla="*/ 76349 w 283716"/>
              <a:gd name="connsiteY9" fmla="*/ 100120 h 1444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83716" h="144455">
                <a:moveTo>
                  <a:pt x="76218" y="100120"/>
                </a:moveTo>
                <a:cubicBezTo>
                  <a:pt x="73202" y="98940"/>
                  <a:pt x="136940" y="127661"/>
                  <a:pt x="172481" y="140908"/>
                </a:cubicBezTo>
                <a:cubicBezTo>
                  <a:pt x="203563" y="152449"/>
                  <a:pt x="224678" y="133694"/>
                  <a:pt x="246449" y="115334"/>
                </a:cubicBezTo>
                <a:cubicBezTo>
                  <a:pt x="256940" y="106547"/>
                  <a:pt x="287629" y="85563"/>
                  <a:pt x="283301" y="68645"/>
                </a:cubicBezTo>
                <a:cubicBezTo>
                  <a:pt x="282645" y="66022"/>
                  <a:pt x="279760" y="64710"/>
                  <a:pt x="277268" y="63661"/>
                </a:cubicBezTo>
                <a:cubicBezTo>
                  <a:pt x="227301" y="44382"/>
                  <a:pt x="177596" y="29038"/>
                  <a:pt x="126317" y="13694"/>
                </a:cubicBezTo>
                <a:cubicBezTo>
                  <a:pt x="110579" y="8972"/>
                  <a:pt x="91169" y="-1520"/>
                  <a:pt x="75038" y="185"/>
                </a:cubicBezTo>
                <a:cubicBezTo>
                  <a:pt x="57857" y="1890"/>
                  <a:pt x="41726" y="16579"/>
                  <a:pt x="27431" y="24841"/>
                </a:cubicBezTo>
                <a:cubicBezTo>
                  <a:pt x="27431" y="24841"/>
                  <a:pt x="-9028" y="46612"/>
                  <a:pt x="2119" y="57497"/>
                </a:cubicBezTo>
                <a:cubicBezTo>
                  <a:pt x="13267" y="68382"/>
                  <a:pt x="76349" y="100120"/>
                  <a:pt x="76349" y="100120"/>
                </a:cubicBezTo>
              </a:path>
            </a:pathLst>
          </a:custGeom>
          <a:solidFill>
            <a:srgbClr val="FCE4DF"/>
          </a:solidFill>
          <a:ln w="13002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29" name="フリーフォーム: 図形 28">
            <a:extLst>
              <a:ext uri="{FF2B5EF4-FFF2-40B4-BE49-F238E27FC236}">
                <a16:creationId xmlns:a16="http://schemas.microsoft.com/office/drawing/2014/main" id="{3645B204-23DE-EC51-A628-1BF70E52AAA5}"/>
              </a:ext>
            </a:extLst>
          </p:cNvPr>
          <p:cNvSpPr/>
          <p:nvPr/>
        </p:nvSpPr>
        <p:spPr>
          <a:xfrm>
            <a:off x="840314" y="5138793"/>
            <a:ext cx="424834" cy="658102"/>
          </a:xfrm>
          <a:custGeom>
            <a:avLst/>
            <a:gdLst>
              <a:gd name="connsiteX0" fmla="*/ 0 w 424834"/>
              <a:gd name="connsiteY0" fmla="*/ 439216 h 658102"/>
              <a:gd name="connsiteX1" fmla="*/ 131673 w 424834"/>
              <a:gd name="connsiteY1" fmla="*/ 0 h 658102"/>
              <a:gd name="connsiteX2" fmla="*/ 415347 w 424834"/>
              <a:gd name="connsiteY2" fmla="*/ 52197 h 658102"/>
              <a:gd name="connsiteX3" fmla="*/ 424789 w 424834"/>
              <a:gd name="connsiteY3" fmla="*/ 64000 h 658102"/>
              <a:gd name="connsiteX4" fmla="*/ 336395 w 424834"/>
              <a:gd name="connsiteY4" fmla="*/ 658102 h 6581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4834" h="658102">
                <a:moveTo>
                  <a:pt x="0" y="439216"/>
                </a:moveTo>
                <a:cubicBezTo>
                  <a:pt x="19935" y="378494"/>
                  <a:pt x="117509" y="28590"/>
                  <a:pt x="131673" y="0"/>
                </a:cubicBezTo>
                <a:cubicBezTo>
                  <a:pt x="163542" y="1049"/>
                  <a:pt x="369182" y="38295"/>
                  <a:pt x="415347" y="52197"/>
                </a:cubicBezTo>
                <a:cubicBezTo>
                  <a:pt x="421248" y="53377"/>
                  <a:pt x="425314" y="57836"/>
                  <a:pt x="424789" y="64000"/>
                </a:cubicBezTo>
                <a:cubicBezTo>
                  <a:pt x="414560" y="176788"/>
                  <a:pt x="367609" y="470691"/>
                  <a:pt x="336395" y="658102"/>
                </a:cubicBezTo>
              </a:path>
            </a:pathLst>
          </a:custGeom>
          <a:noFill/>
          <a:ln w="16643" cap="rnd">
            <a:solidFill>
              <a:srgbClr val="693647"/>
            </a:solidFill>
            <a:prstDash val="solid"/>
            <a:round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30" name="フリーフォーム: 図形 29">
            <a:extLst>
              <a:ext uri="{FF2B5EF4-FFF2-40B4-BE49-F238E27FC236}">
                <a16:creationId xmlns:a16="http://schemas.microsoft.com/office/drawing/2014/main" id="{AFBB1B01-B35B-E153-5509-62CA31D47FE3}"/>
              </a:ext>
            </a:extLst>
          </p:cNvPr>
          <p:cNvSpPr/>
          <p:nvPr/>
        </p:nvSpPr>
        <p:spPr>
          <a:xfrm>
            <a:off x="918478" y="5194400"/>
            <a:ext cx="435021" cy="606696"/>
          </a:xfrm>
          <a:custGeom>
            <a:avLst/>
            <a:gdLst>
              <a:gd name="connsiteX0" fmla="*/ 0 w 435021"/>
              <a:gd name="connsiteY0" fmla="*/ 535347 h 606696"/>
              <a:gd name="connsiteX1" fmla="*/ 263739 w 435021"/>
              <a:gd name="connsiteY1" fmla="*/ 606692 h 606696"/>
              <a:gd name="connsiteX2" fmla="*/ 407084 w 435021"/>
              <a:gd name="connsiteY2" fmla="*/ 495216 h 606696"/>
              <a:gd name="connsiteX3" fmla="*/ 435019 w 435021"/>
              <a:gd name="connsiteY3" fmla="*/ 63082 h 606696"/>
              <a:gd name="connsiteX4" fmla="*/ 346887 w 435021"/>
              <a:gd name="connsiteY4" fmla="*/ 0 h 6066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5021" h="606696">
                <a:moveTo>
                  <a:pt x="0" y="535347"/>
                </a:moveTo>
                <a:cubicBezTo>
                  <a:pt x="75148" y="560003"/>
                  <a:pt x="245772" y="607217"/>
                  <a:pt x="263739" y="606692"/>
                </a:cubicBezTo>
                <a:cubicBezTo>
                  <a:pt x="297313" y="600528"/>
                  <a:pt x="400920" y="505314"/>
                  <a:pt x="407084" y="495216"/>
                </a:cubicBezTo>
                <a:cubicBezTo>
                  <a:pt x="415609" y="481183"/>
                  <a:pt x="433445" y="179935"/>
                  <a:pt x="435019" y="63082"/>
                </a:cubicBezTo>
                <a:cubicBezTo>
                  <a:pt x="435412" y="53771"/>
                  <a:pt x="397642" y="33181"/>
                  <a:pt x="346887" y="0"/>
                </a:cubicBezTo>
              </a:path>
            </a:pathLst>
          </a:custGeom>
          <a:noFill/>
          <a:ln w="16643" cap="rnd">
            <a:solidFill>
              <a:srgbClr val="693647"/>
            </a:solidFill>
            <a:prstDash val="solid"/>
            <a:round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31" name="フリーフォーム: 図形 30">
            <a:extLst>
              <a:ext uri="{FF2B5EF4-FFF2-40B4-BE49-F238E27FC236}">
                <a16:creationId xmlns:a16="http://schemas.microsoft.com/office/drawing/2014/main" id="{3AE6B8BE-BF13-0710-3CA5-3DC6F3720672}"/>
              </a:ext>
            </a:extLst>
          </p:cNvPr>
          <p:cNvSpPr/>
          <p:nvPr/>
        </p:nvSpPr>
        <p:spPr>
          <a:xfrm>
            <a:off x="880838" y="5512566"/>
            <a:ext cx="273886" cy="231476"/>
          </a:xfrm>
          <a:custGeom>
            <a:avLst/>
            <a:gdLst>
              <a:gd name="connsiteX0" fmla="*/ 146755 w 273886"/>
              <a:gd name="connsiteY0" fmla="*/ 203280 h 231476"/>
              <a:gd name="connsiteX1" fmla="*/ 245903 w 273886"/>
              <a:gd name="connsiteY1" fmla="*/ 231477 h 231476"/>
              <a:gd name="connsiteX2" fmla="*/ 273838 w 273886"/>
              <a:gd name="connsiteY2" fmla="*/ 73836 h 231476"/>
              <a:gd name="connsiteX3" fmla="*/ 18492 w 273886"/>
              <a:gd name="connsiteY3" fmla="*/ 0 h 231476"/>
              <a:gd name="connsiteX4" fmla="*/ 0 w 273886"/>
              <a:gd name="connsiteY4" fmla="*/ 60066 h 231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73886" h="231476">
                <a:moveTo>
                  <a:pt x="146755" y="203280"/>
                </a:moveTo>
                <a:cubicBezTo>
                  <a:pt x="203673" y="218624"/>
                  <a:pt x="216001" y="223346"/>
                  <a:pt x="245903" y="231477"/>
                </a:cubicBezTo>
                <a:cubicBezTo>
                  <a:pt x="249444" y="200001"/>
                  <a:pt x="275149" y="84328"/>
                  <a:pt x="273838" y="73836"/>
                </a:cubicBezTo>
                <a:cubicBezTo>
                  <a:pt x="198558" y="52066"/>
                  <a:pt x="111476" y="27148"/>
                  <a:pt x="18492" y="0"/>
                </a:cubicBezTo>
                <a:cubicBezTo>
                  <a:pt x="9836" y="26492"/>
                  <a:pt x="5246" y="42361"/>
                  <a:pt x="0" y="60066"/>
                </a:cubicBezTo>
              </a:path>
            </a:pathLst>
          </a:custGeom>
          <a:noFill/>
          <a:ln w="16643" cap="rnd">
            <a:solidFill>
              <a:srgbClr val="693647"/>
            </a:solidFill>
            <a:prstDash val="solid"/>
            <a:round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32" name="フリーフォーム: 図形 31">
            <a:extLst>
              <a:ext uri="{FF2B5EF4-FFF2-40B4-BE49-F238E27FC236}">
                <a16:creationId xmlns:a16="http://schemas.microsoft.com/office/drawing/2014/main" id="{CF699416-8CD1-A1AC-E8DC-1AA125D432F1}"/>
              </a:ext>
            </a:extLst>
          </p:cNvPr>
          <p:cNvSpPr/>
          <p:nvPr/>
        </p:nvSpPr>
        <p:spPr>
          <a:xfrm>
            <a:off x="985101" y="5200564"/>
            <a:ext cx="233181" cy="344921"/>
          </a:xfrm>
          <a:custGeom>
            <a:avLst/>
            <a:gdLst>
              <a:gd name="connsiteX0" fmla="*/ 233182 w 233181"/>
              <a:gd name="connsiteY0" fmla="*/ 38820 h 344921"/>
              <a:gd name="connsiteX1" fmla="*/ 174034 w 233181"/>
              <a:gd name="connsiteY1" fmla="*/ 344920 h 344921"/>
              <a:gd name="connsiteX2" fmla="*/ 0 w 233181"/>
              <a:gd name="connsiteY2" fmla="*/ 298887 h 344921"/>
              <a:gd name="connsiteX3" fmla="*/ 79476 w 233181"/>
              <a:gd name="connsiteY3" fmla="*/ 0 h 344921"/>
              <a:gd name="connsiteX4" fmla="*/ 233182 w 233181"/>
              <a:gd name="connsiteY4" fmla="*/ 38820 h 344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3181" h="344921">
                <a:moveTo>
                  <a:pt x="233182" y="38820"/>
                </a:moveTo>
                <a:cubicBezTo>
                  <a:pt x="222034" y="95082"/>
                  <a:pt x="183214" y="330625"/>
                  <a:pt x="174034" y="344920"/>
                </a:cubicBezTo>
                <a:cubicBezTo>
                  <a:pt x="162886" y="345182"/>
                  <a:pt x="25312" y="313182"/>
                  <a:pt x="0" y="298887"/>
                </a:cubicBezTo>
                <a:cubicBezTo>
                  <a:pt x="13246" y="252985"/>
                  <a:pt x="66886" y="29771"/>
                  <a:pt x="79476" y="0"/>
                </a:cubicBezTo>
                <a:cubicBezTo>
                  <a:pt x="131279" y="13902"/>
                  <a:pt x="189247" y="25049"/>
                  <a:pt x="233182" y="38820"/>
                </a:cubicBezTo>
              </a:path>
            </a:pathLst>
          </a:custGeom>
          <a:solidFill>
            <a:srgbClr val="FFFFFF"/>
          </a:solidFill>
          <a:ln w="13002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33" name="フリーフォーム: 図形 32">
            <a:extLst>
              <a:ext uri="{FF2B5EF4-FFF2-40B4-BE49-F238E27FC236}">
                <a16:creationId xmlns:a16="http://schemas.microsoft.com/office/drawing/2014/main" id="{11A85161-7D07-95D2-8ECB-AA8163331DB3}"/>
              </a:ext>
            </a:extLst>
          </p:cNvPr>
          <p:cNvSpPr/>
          <p:nvPr/>
        </p:nvSpPr>
        <p:spPr>
          <a:xfrm>
            <a:off x="985101" y="5200564"/>
            <a:ext cx="233181" cy="344921"/>
          </a:xfrm>
          <a:custGeom>
            <a:avLst/>
            <a:gdLst>
              <a:gd name="connsiteX0" fmla="*/ 233182 w 233181"/>
              <a:gd name="connsiteY0" fmla="*/ 38820 h 344921"/>
              <a:gd name="connsiteX1" fmla="*/ 174034 w 233181"/>
              <a:gd name="connsiteY1" fmla="*/ 344920 h 344921"/>
              <a:gd name="connsiteX2" fmla="*/ 0 w 233181"/>
              <a:gd name="connsiteY2" fmla="*/ 298887 h 344921"/>
              <a:gd name="connsiteX3" fmla="*/ 79476 w 233181"/>
              <a:gd name="connsiteY3" fmla="*/ 0 h 344921"/>
              <a:gd name="connsiteX4" fmla="*/ 233182 w 233181"/>
              <a:gd name="connsiteY4" fmla="*/ 38820 h 3449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3181" h="344921">
                <a:moveTo>
                  <a:pt x="233182" y="38820"/>
                </a:moveTo>
                <a:cubicBezTo>
                  <a:pt x="222034" y="95082"/>
                  <a:pt x="183214" y="330625"/>
                  <a:pt x="174034" y="344920"/>
                </a:cubicBezTo>
                <a:cubicBezTo>
                  <a:pt x="162886" y="345182"/>
                  <a:pt x="25312" y="313182"/>
                  <a:pt x="0" y="298887"/>
                </a:cubicBezTo>
                <a:cubicBezTo>
                  <a:pt x="13246" y="252985"/>
                  <a:pt x="66886" y="29771"/>
                  <a:pt x="79476" y="0"/>
                </a:cubicBezTo>
                <a:cubicBezTo>
                  <a:pt x="131279" y="13902"/>
                  <a:pt x="189247" y="25049"/>
                  <a:pt x="233182" y="38820"/>
                </a:cubicBezTo>
                <a:close/>
              </a:path>
            </a:pathLst>
          </a:custGeom>
          <a:noFill/>
          <a:ln w="16643" cap="rnd">
            <a:solidFill>
              <a:srgbClr val="693647"/>
            </a:solidFill>
            <a:prstDash val="solid"/>
            <a:round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34" name="フリーフォーム: 図形 33">
            <a:extLst>
              <a:ext uri="{FF2B5EF4-FFF2-40B4-BE49-F238E27FC236}">
                <a16:creationId xmlns:a16="http://schemas.microsoft.com/office/drawing/2014/main" id="{39D135DD-C65A-F863-E2B2-BC4FF212B67B}"/>
              </a:ext>
            </a:extLst>
          </p:cNvPr>
          <p:cNvSpPr/>
          <p:nvPr/>
        </p:nvSpPr>
        <p:spPr>
          <a:xfrm>
            <a:off x="542476" y="5484631"/>
            <a:ext cx="236591" cy="189066"/>
          </a:xfrm>
          <a:custGeom>
            <a:avLst/>
            <a:gdLst>
              <a:gd name="connsiteX0" fmla="*/ 0 w 236591"/>
              <a:gd name="connsiteY0" fmla="*/ 0 h 189066"/>
              <a:gd name="connsiteX1" fmla="*/ 236591 w 236591"/>
              <a:gd name="connsiteY1" fmla="*/ 88394 h 189066"/>
              <a:gd name="connsiteX2" fmla="*/ 172067 w 236591"/>
              <a:gd name="connsiteY2" fmla="*/ 188329 h 189066"/>
              <a:gd name="connsiteX3" fmla="*/ 1180 w 236591"/>
              <a:gd name="connsiteY3" fmla="*/ 164066 h 1890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36591" h="189066">
                <a:moveTo>
                  <a:pt x="0" y="0"/>
                </a:moveTo>
                <a:cubicBezTo>
                  <a:pt x="40525" y="12197"/>
                  <a:pt x="236591" y="63738"/>
                  <a:pt x="236591" y="88394"/>
                </a:cubicBezTo>
                <a:cubicBezTo>
                  <a:pt x="236591" y="123017"/>
                  <a:pt x="220985" y="197247"/>
                  <a:pt x="172067" y="188329"/>
                </a:cubicBezTo>
                <a:cubicBezTo>
                  <a:pt x="115279" y="184394"/>
                  <a:pt x="56918" y="173640"/>
                  <a:pt x="1180" y="164066"/>
                </a:cubicBezTo>
              </a:path>
            </a:pathLst>
          </a:custGeom>
          <a:noFill/>
          <a:ln w="16643" cap="rnd">
            <a:solidFill>
              <a:srgbClr val="693647"/>
            </a:solidFill>
            <a:prstDash val="solid"/>
            <a:round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35" name="フリーフォーム: 図形 34">
            <a:extLst>
              <a:ext uri="{FF2B5EF4-FFF2-40B4-BE49-F238E27FC236}">
                <a16:creationId xmlns:a16="http://schemas.microsoft.com/office/drawing/2014/main" id="{BE8C8E83-8B26-B192-98D0-7F5B719E3776}"/>
              </a:ext>
            </a:extLst>
          </p:cNvPr>
          <p:cNvSpPr/>
          <p:nvPr/>
        </p:nvSpPr>
        <p:spPr>
          <a:xfrm>
            <a:off x="847658" y="5567218"/>
            <a:ext cx="256283" cy="146564"/>
          </a:xfrm>
          <a:custGeom>
            <a:avLst/>
            <a:gdLst>
              <a:gd name="connsiteX0" fmla="*/ 0 w 256283"/>
              <a:gd name="connsiteY0" fmla="*/ 29151 h 146564"/>
              <a:gd name="connsiteX1" fmla="*/ 58623 w 256283"/>
              <a:gd name="connsiteY1" fmla="*/ 36 h 146564"/>
              <a:gd name="connsiteX2" fmla="*/ 249837 w 256283"/>
              <a:gd name="connsiteY2" fmla="*/ 67971 h 146564"/>
              <a:gd name="connsiteX3" fmla="*/ 255870 w 256283"/>
              <a:gd name="connsiteY3" fmla="*/ 72955 h 146564"/>
              <a:gd name="connsiteX4" fmla="*/ 219018 w 256283"/>
              <a:gd name="connsiteY4" fmla="*/ 119643 h 146564"/>
              <a:gd name="connsiteX5" fmla="*/ 153443 w 256283"/>
              <a:gd name="connsiteY5" fmla="*/ 143250 h 146564"/>
              <a:gd name="connsiteX6" fmla="*/ 11016 w 256283"/>
              <a:gd name="connsiteY6" fmla="*/ 86069 h 1465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56283" h="146564">
                <a:moveTo>
                  <a:pt x="0" y="29151"/>
                </a:moveTo>
                <a:cubicBezTo>
                  <a:pt x="14426" y="20889"/>
                  <a:pt x="41574" y="1741"/>
                  <a:pt x="58623" y="36"/>
                </a:cubicBezTo>
                <a:cubicBezTo>
                  <a:pt x="74755" y="-1538"/>
                  <a:pt x="199870" y="48692"/>
                  <a:pt x="249837" y="67971"/>
                </a:cubicBezTo>
                <a:cubicBezTo>
                  <a:pt x="252329" y="68889"/>
                  <a:pt x="255214" y="70332"/>
                  <a:pt x="255870" y="72955"/>
                </a:cubicBezTo>
                <a:cubicBezTo>
                  <a:pt x="260198" y="89873"/>
                  <a:pt x="229378" y="110856"/>
                  <a:pt x="219018" y="119643"/>
                </a:cubicBezTo>
                <a:cubicBezTo>
                  <a:pt x="197378" y="138004"/>
                  <a:pt x="185050" y="153611"/>
                  <a:pt x="153443" y="143250"/>
                </a:cubicBezTo>
                <a:cubicBezTo>
                  <a:pt x="117902" y="131578"/>
                  <a:pt x="50623" y="104037"/>
                  <a:pt x="11016" y="86069"/>
                </a:cubicBezTo>
              </a:path>
            </a:pathLst>
          </a:custGeom>
          <a:noFill/>
          <a:ln w="16643" cap="rnd">
            <a:solidFill>
              <a:srgbClr val="693647"/>
            </a:solidFill>
            <a:prstDash val="solid"/>
            <a:round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36" name="フリーフォーム: 図形 35">
            <a:extLst>
              <a:ext uri="{FF2B5EF4-FFF2-40B4-BE49-F238E27FC236}">
                <a16:creationId xmlns:a16="http://schemas.microsoft.com/office/drawing/2014/main" id="{8E5E94FA-4504-3A12-1782-4BDBA47E0548}"/>
              </a:ext>
            </a:extLst>
          </p:cNvPr>
          <p:cNvSpPr/>
          <p:nvPr/>
        </p:nvSpPr>
        <p:spPr>
          <a:xfrm>
            <a:off x="786149" y="5582793"/>
            <a:ext cx="142707" cy="66937"/>
          </a:xfrm>
          <a:custGeom>
            <a:avLst/>
            <a:gdLst>
              <a:gd name="connsiteX0" fmla="*/ 131 w 142707"/>
              <a:gd name="connsiteY0" fmla="*/ 4003 h 66937"/>
              <a:gd name="connsiteX1" fmla="*/ 142427 w 142707"/>
              <a:gd name="connsiteY1" fmla="*/ 41642 h 66937"/>
              <a:gd name="connsiteX2" fmla="*/ 51279 w 142707"/>
              <a:gd name="connsiteY2" fmla="*/ 50167 h 66937"/>
              <a:gd name="connsiteX3" fmla="*/ 2623 w 142707"/>
              <a:gd name="connsiteY3" fmla="*/ 61970 h 66937"/>
              <a:gd name="connsiteX4" fmla="*/ 0 w 142707"/>
              <a:gd name="connsiteY4" fmla="*/ 4003 h 66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2707" h="66937">
                <a:moveTo>
                  <a:pt x="131" y="4003"/>
                </a:moveTo>
                <a:cubicBezTo>
                  <a:pt x="37377" y="-8981"/>
                  <a:pt x="103869" y="11216"/>
                  <a:pt x="142427" y="41642"/>
                </a:cubicBezTo>
                <a:cubicBezTo>
                  <a:pt x="147804" y="84921"/>
                  <a:pt x="74492" y="62101"/>
                  <a:pt x="51279" y="50167"/>
                </a:cubicBezTo>
                <a:lnTo>
                  <a:pt x="2623" y="61970"/>
                </a:lnTo>
                <a:lnTo>
                  <a:pt x="0" y="4003"/>
                </a:lnTo>
                <a:close/>
              </a:path>
            </a:pathLst>
          </a:custGeom>
          <a:solidFill>
            <a:srgbClr val="FDEDDB"/>
          </a:solidFill>
          <a:ln w="13002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37" name="フリーフォーム: 図形 36">
            <a:extLst>
              <a:ext uri="{FF2B5EF4-FFF2-40B4-BE49-F238E27FC236}">
                <a16:creationId xmlns:a16="http://schemas.microsoft.com/office/drawing/2014/main" id="{EB9787D7-95D5-448B-617A-D18D5EE2B309}"/>
              </a:ext>
            </a:extLst>
          </p:cNvPr>
          <p:cNvSpPr/>
          <p:nvPr/>
        </p:nvSpPr>
        <p:spPr>
          <a:xfrm>
            <a:off x="746936" y="5580826"/>
            <a:ext cx="222538" cy="147003"/>
          </a:xfrm>
          <a:custGeom>
            <a:avLst/>
            <a:gdLst>
              <a:gd name="connsiteX0" fmla="*/ 33705 w 222538"/>
              <a:gd name="connsiteY0" fmla="*/ 5314 h 147003"/>
              <a:gd name="connsiteX1" fmla="*/ 165378 w 222538"/>
              <a:gd name="connsiteY1" fmla="*/ 34691 h 147003"/>
              <a:gd name="connsiteX2" fmla="*/ 179149 w 222538"/>
              <a:gd name="connsiteY2" fmla="*/ 61707 h 147003"/>
              <a:gd name="connsiteX3" fmla="*/ 98623 w 222538"/>
              <a:gd name="connsiteY3" fmla="*/ 61707 h 147003"/>
              <a:gd name="connsiteX4" fmla="*/ 144394 w 222538"/>
              <a:gd name="connsiteY4" fmla="*/ 97249 h 147003"/>
              <a:gd name="connsiteX5" fmla="*/ 202231 w 222538"/>
              <a:gd name="connsiteY5" fmla="*/ 113380 h 147003"/>
              <a:gd name="connsiteX6" fmla="*/ 221903 w 222538"/>
              <a:gd name="connsiteY6" fmla="*/ 135019 h 147003"/>
              <a:gd name="connsiteX7" fmla="*/ 128525 w 222538"/>
              <a:gd name="connsiteY7" fmla="*/ 142364 h 147003"/>
              <a:gd name="connsiteX8" fmla="*/ 0 w 222538"/>
              <a:gd name="connsiteY8" fmla="*/ 92003 h 1470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2538" h="147003">
                <a:moveTo>
                  <a:pt x="33705" y="5314"/>
                </a:moveTo>
                <a:cubicBezTo>
                  <a:pt x="79214" y="-9244"/>
                  <a:pt x="120001" y="7937"/>
                  <a:pt x="165378" y="34691"/>
                </a:cubicBezTo>
                <a:cubicBezTo>
                  <a:pt x="174165" y="39806"/>
                  <a:pt x="194624" y="48068"/>
                  <a:pt x="179149" y="61707"/>
                </a:cubicBezTo>
                <a:cubicBezTo>
                  <a:pt x="164853" y="74298"/>
                  <a:pt x="116329" y="66298"/>
                  <a:pt x="98623" y="61707"/>
                </a:cubicBezTo>
                <a:cubicBezTo>
                  <a:pt x="98623" y="61707"/>
                  <a:pt x="131279" y="92790"/>
                  <a:pt x="144394" y="97249"/>
                </a:cubicBezTo>
                <a:cubicBezTo>
                  <a:pt x="157509" y="101708"/>
                  <a:pt x="202231" y="113380"/>
                  <a:pt x="202231" y="113380"/>
                </a:cubicBezTo>
                <a:cubicBezTo>
                  <a:pt x="206034" y="115216"/>
                  <a:pt x="226362" y="123741"/>
                  <a:pt x="221903" y="135019"/>
                </a:cubicBezTo>
                <a:cubicBezTo>
                  <a:pt x="214821" y="153380"/>
                  <a:pt x="157903" y="146167"/>
                  <a:pt x="128525" y="142364"/>
                </a:cubicBezTo>
                <a:cubicBezTo>
                  <a:pt x="91279" y="137511"/>
                  <a:pt x="53246" y="119544"/>
                  <a:pt x="0" y="92003"/>
                </a:cubicBezTo>
              </a:path>
            </a:pathLst>
          </a:custGeom>
          <a:noFill/>
          <a:ln w="16643" cap="rnd">
            <a:solidFill>
              <a:srgbClr val="693647"/>
            </a:solidFill>
            <a:prstDash val="solid"/>
            <a:round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38" name="フリーフォーム: 図形 37">
            <a:extLst>
              <a:ext uri="{FF2B5EF4-FFF2-40B4-BE49-F238E27FC236}">
                <a16:creationId xmlns:a16="http://schemas.microsoft.com/office/drawing/2014/main" id="{1575A685-5916-CB6A-098A-DF77207C41F2}"/>
              </a:ext>
            </a:extLst>
          </p:cNvPr>
          <p:cNvSpPr/>
          <p:nvPr/>
        </p:nvSpPr>
        <p:spPr>
          <a:xfrm>
            <a:off x="925288" y="5523713"/>
            <a:ext cx="6567" cy="40918"/>
          </a:xfrm>
          <a:custGeom>
            <a:avLst/>
            <a:gdLst>
              <a:gd name="connsiteX0" fmla="*/ 6568 w 6567"/>
              <a:gd name="connsiteY0" fmla="*/ 0 h 40918"/>
              <a:gd name="connsiteX1" fmla="*/ 10 w 6567"/>
              <a:gd name="connsiteY1" fmla="*/ 40918 h 40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6567" h="40918">
                <a:moveTo>
                  <a:pt x="6568" y="0"/>
                </a:moveTo>
                <a:cubicBezTo>
                  <a:pt x="4600" y="6295"/>
                  <a:pt x="-252" y="34230"/>
                  <a:pt x="10" y="40918"/>
                </a:cubicBezTo>
              </a:path>
            </a:pathLst>
          </a:custGeom>
          <a:noFill/>
          <a:ln w="16643" cap="rnd">
            <a:solidFill>
              <a:srgbClr val="693647"/>
            </a:solidFill>
            <a:prstDash val="solid"/>
            <a:round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40" name="フリーフォーム: 図形 39">
            <a:extLst>
              <a:ext uri="{FF2B5EF4-FFF2-40B4-BE49-F238E27FC236}">
                <a16:creationId xmlns:a16="http://schemas.microsoft.com/office/drawing/2014/main" id="{39E2C2C1-7381-049B-08A4-2263D5BF3B5F}"/>
              </a:ext>
            </a:extLst>
          </p:cNvPr>
          <p:cNvSpPr/>
          <p:nvPr/>
        </p:nvSpPr>
        <p:spPr>
          <a:xfrm>
            <a:off x="1059331" y="5408434"/>
            <a:ext cx="50492" cy="64787"/>
          </a:xfrm>
          <a:custGeom>
            <a:avLst/>
            <a:gdLst>
              <a:gd name="connsiteX0" fmla="*/ 0 w 50492"/>
              <a:gd name="connsiteY0" fmla="*/ 28721 h 64787"/>
              <a:gd name="connsiteX1" fmla="*/ 17180 w 50492"/>
              <a:gd name="connsiteY1" fmla="*/ 64787 h 64787"/>
              <a:gd name="connsiteX2" fmla="*/ 50492 w 50492"/>
              <a:gd name="connsiteY2" fmla="*/ 38558 h 64787"/>
              <a:gd name="connsiteX3" fmla="*/ 34623 w 50492"/>
              <a:gd name="connsiteY3" fmla="*/ 34885 h 64787"/>
              <a:gd name="connsiteX4" fmla="*/ 42230 w 50492"/>
              <a:gd name="connsiteY4" fmla="*/ 5508 h 64787"/>
              <a:gd name="connsiteX5" fmla="*/ 21246 w 50492"/>
              <a:gd name="connsiteY5" fmla="*/ 0 h 64787"/>
              <a:gd name="connsiteX6" fmla="*/ 14820 w 50492"/>
              <a:gd name="connsiteY6" fmla="*/ 31607 h 64787"/>
              <a:gd name="connsiteX7" fmla="*/ 0 w 50492"/>
              <a:gd name="connsiteY7" fmla="*/ 28721 h 64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492" h="64787">
                <a:moveTo>
                  <a:pt x="0" y="28721"/>
                </a:moveTo>
                <a:cubicBezTo>
                  <a:pt x="4984" y="41967"/>
                  <a:pt x="11934" y="54689"/>
                  <a:pt x="17180" y="64787"/>
                </a:cubicBezTo>
                <a:cubicBezTo>
                  <a:pt x="29640" y="57181"/>
                  <a:pt x="41049" y="49705"/>
                  <a:pt x="50492" y="38558"/>
                </a:cubicBezTo>
                <a:cubicBezTo>
                  <a:pt x="46426" y="37246"/>
                  <a:pt x="40656" y="36459"/>
                  <a:pt x="34623" y="34885"/>
                </a:cubicBezTo>
                <a:cubicBezTo>
                  <a:pt x="37377" y="25836"/>
                  <a:pt x="40263" y="14689"/>
                  <a:pt x="42230" y="5508"/>
                </a:cubicBezTo>
                <a:cubicBezTo>
                  <a:pt x="35279" y="3672"/>
                  <a:pt x="28328" y="1836"/>
                  <a:pt x="21246" y="0"/>
                </a:cubicBezTo>
                <a:cubicBezTo>
                  <a:pt x="19410" y="10623"/>
                  <a:pt x="16656" y="20984"/>
                  <a:pt x="14820" y="31607"/>
                </a:cubicBezTo>
                <a:cubicBezTo>
                  <a:pt x="14820" y="31607"/>
                  <a:pt x="5771" y="29115"/>
                  <a:pt x="0" y="28721"/>
                </a:cubicBezTo>
              </a:path>
            </a:pathLst>
          </a:custGeom>
          <a:solidFill>
            <a:srgbClr val="FFFFFF"/>
          </a:solidFill>
          <a:ln w="13002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42" name="フリーフォーム: 図形 41">
            <a:extLst>
              <a:ext uri="{FF2B5EF4-FFF2-40B4-BE49-F238E27FC236}">
                <a16:creationId xmlns:a16="http://schemas.microsoft.com/office/drawing/2014/main" id="{870CE447-7321-72B7-E7B2-F283C3C2BB8C}"/>
              </a:ext>
            </a:extLst>
          </p:cNvPr>
          <p:cNvSpPr/>
          <p:nvPr/>
        </p:nvSpPr>
        <p:spPr>
          <a:xfrm>
            <a:off x="1059331" y="5408434"/>
            <a:ext cx="50492" cy="64787"/>
          </a:xfrm>
          <a:custGeom>
            <a:avLst/>
            <a:gdLst>
              <a:gd name="connsiteX0" fmla="*/ 0 w 50492"/>
              <a:gd name="connsiteY0" fmla="*/ 28721 h 64787"/>
              <a:gd name="connsiteX1" fmla="*/ 17180 w 50492"/>
              <a:gd name="connsiteY1" fmla="*/ 64787 h 64787"/>
              <a:gd name="connsiteX2" fmla="*/ 50492 w 50492"/>
              <a:gd name="connsiteY2" fmla="*/ 38558 h 64787"/>
              <a:gd name="connsiteX3" fmla="*/ 34623 w 50492"/>
              <a:gd name="connsiteY3" fmla="*/ 34885 h 64787"/>
              <a:gd name="connsiteX4" fmla="*/ 42230 w 50492"/>
              <a:gd name="connsiteY4" fmla="*/ 5508 h 64787"/>
              <a:gd name="connsiteX5" fmla="*/ 21246 w 50492"/>
              <a:gd name="connsiteY5" fmla="*/ 0 h 64787"/>
              <a:gd name="connsiteX6" fmla="*/ 14820 w 50492"/>
              <a:gd name="connsiteY6" fmla="*/ 31607 h 64787"/>
              <a:gd name="connsiteX7" fmla="*/ 0 w 50492"/>
              <a:gd name="connsiteY7" fmla="*/ 28721 h 64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0492" h="64787">
                <a:moveTo>
                  <a:pt x="0" y="28721"/>
                </a:moveTo>
                <a:cubicBezTo>
                  <a:pt x="4984" y="41967"/>
                  <a:pt x="11934" y="54689"/>
                  <a:pt x="17180" y="64787"/>
                </a:cubicBezTo>
                <a:cubicBezTo>
                  <a:pt x="29640" y="57181"/>
                  <a:pt x="41049" y="49705"/>
                  <a:pt x="50492" y="38558"/>
                </a:cubicBezTo>
                <a:cubicBezTo>
                  <a:pt x="46426" y="37246"/>
                  <a:pt x="40656" y="36459"/>
                  <a:pt x="34623" y="34885"/>
                </a:cubicBezTo>
                <a:cubicBezTo>
                  <a:pt x="37377" y="25836"/>
                  <a:pt x="40263" y="14689"/>
                  <a:pt x="42230" y="5508"/>
                </a:cubicBezTo>
                <a:cubicBezTo>
                  <a:pt x="35279" y="3672"/>
                  <a:pt x="28328" y="1836"/>
                  <a:pt x="21246" y="0"/>
                </a:cubicBezTo>
                <a:cubicBezTo>
                  <a:pt x="19410" y="10623"/>
                  <a:pt x="16656" y="20984"/>
                  <a:pt x="14820" y="31607"/>
                </a:cubicBezTo>
                <a:cubicBezTo>
                  <a:pt x="14820" y="31607"/>
                  <a:pt x="5771" y="29115"/>
                  <a:pt x="0" y="28721"/>
                </a:cubicBezTo>
                <a:close/>
              </a:path>
            </a:pathLst>
          </a:custGeom>
          <a:noFill/>
          <a:ln w="8322" cap="rnd">
            <a:solidFill>
              <a:srgbClr val="693647"/>
            </a:solidFill>
            <a:prstDash val="solid"/>
            <a:round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43" name="フリーフォーム: 図形 42">
            <a:extLst>
              <a:ext uri="{FF2B5EF4-FFF2-40B4-BE49-F238E27FC236}">
                <a16:creationId xmlns:a16="http://schemas.microsoft.com/office/drawing/2014/main" id="{8D0DB9E6-2E2F-CE18-53FB-039C598AA7EA}"/>
              </a:ext>
            </a:extLst>
          </p:cNvPr>
          <p:cNvSpPr/>
          <p:nvPr/>
        </p:nvSpPr>
        <p:spPr>
          <a:xfrm>
            <a:off x="943488" y="5204747"/>
            <a:ext cx="73835" cy="197863"/>
          </a:xfrm>
          <a:custGeom>
            <a:avLst/>
            <a:gdLst>
              <a:gd name="connsiteX0" fmla="*/ 73613 w 73835"/>
              <a:gd name="connsiteY0" fmla="*/ 14177 h 197863"/>
              <a:gd name="connsiteX1" fmla="*/ 71515 w 73835"/>
              <a:gd name="connsiteY1" fmla="*/ 33194 h 197863"/>
              <a:gd name="connsiteX2" fmla="*/ 39384 w 73835"/>
              <a:gd name="connsiteY2" fmla="*/ 171949 h 197863"/>
              <a:gd name="connsiteX3" fmla="*/ 26662 w 73835"/>
              <a:gd name="connsiteY3" fmla="*/ 195556 h 197863"/>
              <a:gd name="connsiteX4" fmla="*/ 4761 w 73835"/>
              <a:gd name="connsiteY4" fmla="*/ 191883 h 197863"/>
              <a:gd name="connsiteX5" fmla="*/ 2138 w 73835"/>
              <a:gd name="connsiteY5" fmla="*/ 161326 h 197863"/>
              <a:gd name="connsiteX6" fmla="*/ 35318 w 73835"/>
              <a:gd name="connsiteY6" fmla="*/ 13259 h 197863"/>
              <a:gd name="connsiteX7" fmla="*/ 59056 w 73835"/>
              <a:gd name="connsiteY7" fmla="*/ 1063 h 197863"/>
              <a:gd name="connsiteX8" fmla="*/ 73613 w 73835"/>
              <a:gd name="connsiteY8" fmla="*/ 13915 h 197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835" h="197863">
                <a:moveTo>
                  <a:pt x="73613" y="14177"/>
                </a:moveTo>
                <a:cubicBezTo>
                  <a:pt x="74400" y="20473"/>
                  <a:pt x="72958" y="26899"/>
                  <a:pt x="71515" y="33194"/>
                </a:cubicBezTo>
                <a:cubicBezTo>
                  <a:pt x="60761" y="79489"/>
                  <a:pt x="50007" y="125785"/>
                  <a:pt x="39384" y="171949"/>
                </a:cubicBezTo>
                <a:cubicBezTo>
                  <a:pt x="37285" y="180867"/>
                  <a:pt x="34531" y="190834"/>
                  <a:pt x="26662" y="195556"/>
                </a:cubicBezTo>
                <a:cubicBezTo>
                  <a:pt x="19711" y="199752"/>
                  <a:pt x="10006" y="198047"/>
                  <a:pt x="4761" y="191883"/>
                </a:cubicBezTo>
                <a:cubicBezTo>
                  <a:pt x="-2059" y="183752"/>
                  <a:pt x="-223" y="171687"/>
                  <a:pt x="2138" y="161326"/>
                </a:cubicBezTo>
                <a:cubicBezTo>
                  <a:pt x="6990" y="139818"/>
                  <a:pt x="30728" y="24407"/>
                  <a:pt x="35318" y="13259"/>
                </a:cubicBezTo>
                <a:cubicBezTo>
                  <a:pt x="39121" y="4210"/>
                  <a:pt x="50007" y="-2741"/>
                  <a:pt x="59056" y="1063"/>
                </a:cubicBezTo>
                <a:cubicBezTo>
                  <a:pt x="60236" y="1587"/>
                  <a:pt x="72433" y="3423"/>
                  <a:pt x="73613" y="13915"/>
                </a:cubicBezTo>
                <a:close/>
              </a:path>
            </a:pathLst>
          </a:custGeom>
          <a:noFill/>
          <a:ln w="16643" cap="rnd">
            <a:solidFill>
              <a:srgbClr val="693647"/>
            </a:solidFill>
            <a:prstDash val="solid"/>
            <a:round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44" name="フリーフォーム: 図形 43">
            <a:extLst>
              <a:ext uri="{FF2B5EF4-FFF2-40B4-BE49-F238E27FC236}">
                <a16:creationId xmlns:a16="http://schemas.microsoft.com/office/drawing/2014/main" id="{67DB8558-E410-0821-D93B-1863BB931776}"/>
              </a:ext>
            </a:extLst>
          </p:cNvPr>
          <p:cNvSpPr/>
          <p:nvPr/>
        </p:nvSpPr>
        <p:spPr>
          <a:xfrm>
            <a:off x="969030" y="5291022"/>
            <a:ext cx="23296" cy="24321"/>
          </a:xfrm>
          <a:custGeom>
            <a:avLst/>
            <a:gdLst>
              <a:gd name="connsiteX0" fmla="*/ 23285 w 23296"/>
              <a:gd name="connsiteY0" fmla="*/ 12493 h 24321"/>
              <a:gd name="connsiteX1" fmla="*/ 6891 w 23296"/>
              <a:gd name="connsiteY1" fmla="*/ 821 h 24321"/>
              <a:gd name="connsiteX2" fmla="*/ 72 w 23296"/>
              <a:gd name="connsiteY2" fmla="*/ 14592 h 24321"/>
              <a:gd name="connsiteX3" fmla="*/ 12006 w 23296"/>
              <a:gd name="connsiteY3" fmla="*/ 24297 h 24321"/>
              <a:gd name="connsiteX4" fmla="*/ 23285 w 23296"/>
              <a:gd name="connsiteY4" fmla="*/ 12493 h 243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296" h="24321">
                <a:moveTo>
                  <a:pt x="23285" y="12493"/>
                </a:moveTo>
                <a:cubicBezTo>
                  <a:pt x="23023" y="4624"/>
                  <a:pt x="14105" y="-2458"/>
                  <a:pt x="6891" y="821"/>
                </a:cubicBezTo>
                <a:cubicBezTo>
                  <a:pt x="1908" y="3051"/>
                  <a:pt x="-453" y="9083"/>
                  <a:pt x="72" y="14592"/>
                </a:cubicBezTo>
                <a:cubicBezTo>
                  <a:pt x="596" y="19969"/>
                  <a:pt x="4793" y="23903"/>
                  <a:pt x="12006" y="24297"/>
                </a:cubicBezTo>
                <a:cubicBezTo>
                  <a:pt x="19219" y="24690"/>
                  <a:pt x="23547" y="20362"/>
                  <a:pt x="23285" y="12493"/>
                </a:cubicBezTo>
                <a:close/>
              </a:path>
            </a:pathLst>
          </a:custGeom>
          <a:noFill/>
          <a:ln w="16643" cap="rnd">
            <a:solidFill>
              <a:srgbClr val="693647"/>
            </a:solidFill>
            <a:prstDash val="solid"/>
            <a:round/>
          </a:ln>
        </p:spPr>
        <p:txBody>
          <a:bodyPr rtlCol="0" anchor="ctr"/>
          <a:lstStyle/>
          <a:p>
            <a:endParaRPr lang="ja-JP" altLang="en-US"/>
          </a:p>
        </p:txBody>
      </p:sp>
      <p:grpSp>
        <p:nvGrpSpPr>
          <p:cNvPr id="276" name="グラフィックス 7">
            <a:extLst>
              <a:ext uri="{FF2B5EF4-FFF2-40B4-BE49-F238E27FC236}">
                <a16:creationId xmlns:a16="http://schemas.microsoft.com/office/drawing/2014/main" id="{DA8270A7-9987-4A49-B9E5-E50D5F76EA59}"/>
              </a:ext>
            </a:extLst>
          </p:cNvPr>
          <p:cNvGrpSpPr/>
          <p:nvPr/>
        </p:nvGrpSpPr>
        <p:grpSpPr>
          <a:xfrm>
            <a:off x="333810" y="6665584"/>
            <a:ext cx="3058657" cy="554946"/>
            <a:chOff x="426823" y="699921"/>
            <a:chExt cx="3058657" cy="554946"/>
          </a:xfrm>
        </p:grpSpPr>
        <p:sp>
          <p:nvSpPr>
            <p:cNvPr id="277" name="フリーフォーム: 図形 276">
              <a:extLst>
                <a:ext uri="{FF2B5EF4-FFF2-40B4-BE49-F238E27FC236}">
                  <a16:creationId xmlns:a16="http://schemas.microsoft.com/office/drawing/2014/main" id="{F4B1880A-BAEE-44D8-AF6D-B2F815A5ED25}"/>
                </a:ext>
              </a:extLst>
            </p:cNvPr>
            <p:cNvSpPr/>
            <p:nvPr/>
          </p:nvSpPr>
          <p:spPr>
            <a:xfrm>
              <a:off x="695989" y="766467"/>
              <a:ext cx="2800542" cy="412983"/>
            </a:xfrm>
            <a:custGeom>
              <a:avLst/>
              <a:gdLst>
                <a:gd name="connsiteX0" fmla="*/ 211444 w 2800542"/>
                <a:gd name="connsiteY0" fmla="*/ 27924 h 412983"/>
                <a:gd name="connsiteX1" fmla="*/ 27924 w 2800542"/>
                <a:gd name="connsiteY1" fmla="*/ 211444 h 412983"/>
                <a:gd name="connsiteX2" fmla="*/ 211444 w 2800542"/>
                <a:gd name="connsiteY2" fmla="*/ 394963 h 412983"/>
                <a:gd name="connsiteX3" fmla="*/ 2597325 w 2800542"/>
                <a:gd name="connsiteY3" fmla="*/ 394963 h 412983"/>
                <a:gd name="connsiteX4" fmla="*/ 2780845 w 2800542"/>
                <a:gd name="connsiteY4" fmla="*/ 211444 h 412983"/>
                <a:gd name="connsiteX5" fmla="*/ 2597325 w 2800542"/>
                <a:gd name="connsiteY5" fmla="*/ 27924 h 412983"/>
                <a:gd name="connsiteX6" fmla="*/ 211444 w 2800542"/>
                <a:gd name="connsiteY6" fmla="*/ 27924 h 412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00542" h="412983">
                  <a:moveTo>
                    <a:pt x="211444" y="27924"/>
                  </a:moveTo>
                  <a:cubicBezTo>
                    <a:pt x="110134" y="27924"/>
                    <a:pt x="27924" y="110005"/>
                    <a:pt x="27924" y="211444"/>
                  </a:cubicBezTo>
                  <a:cubicBezTo>
                    <a:pt x="27924" y="312882"/>
                    <a:pt x="110005" y="394963"/>
                    <a:pt x="211444" y="394963"/>
                  </a:cubicBezTo>
                  <a:lnTo>
                    <a:pt x="2597325" y="394963"/>
                  </a:lnTo>
                  <a:cubicBezTo>
                    <a:pt x="2698635" y="394963"/>
                    <a:pt x="2780845" y="312753"/>
                    <a:pt x="2780845" y="211444"/>
                  </a:cubicBezTo>
                  <a:cubicBezTo>
                    <a:pt x="2780845" y="110134"/>
                    <a:pt x="2698764" y="27924"/>
                    <a:pt x="2597325" y="27924"/>
                  </a:cubicBezTo>
                  <a:lnTo>
                    <a:pt x="211444" y="27924"/>
                  </a:lnTo>
                  <a:close/>
                </a:path>
              </a:pathLst>
            </a:custGeom>
            <a:noFill/>
            <a:ln w="27479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78" name="フリーフォーム: 図形 277">
              <a:extLst>
                <a:ext uri="{FF2B5EF4-FFF2-40B4-BE49-F238E27FC236}">
                  <a16:creationId xmlns:a16="http://schemas.microsoft.com/office/drawing/2014/main" id="{5C798BDF-0BCC-4B88-9357-0B9A4B598A3F}"/>
                </a:ext>
              </a:extLst>
            </p:cNvPr>
            <p:cNvSpPr/>
            <p:nvPr/>
          </p:nvSpPr>
          <p:spPr>
            <a:xfrm>
              <a:off x="917999" y="831414"/>
              <a:ext cx="2516617" cy="283926"/>
            </a:xfrm>
            <a:custGeom>
              <a:avLst/>
              <a:gdLst>
                <a:gd name="connsiteX0" fmla="*/ 9308 w 2516616"/>
                <a:gd name="connsiteY0" fmla="*/ 9308 h 283925"/>
                <a:gd name="connsiteX1" fmla="*/ 9308 w 2516616"/>
                <a:gd name="connsiteY1" fmla="*/ 283684 h 283925"/>
                <a:gd name="connsiteX2" fmla="*/ 2372217 w 2516616"/>
                <a:gd name="connsiteY2" fmla="*/ 283684 h 283925"/>
                <a:gd name="connsiteX3" fmla="*/ 2509405 w 2516616"/>
                <a:gd name="connsiteY3" fmla="*/ 146496 h 283925"/>
                <a:gd name="connsiteX4" fmla="*/ 2372217 w 2516616"/>
                <a:gd name="connsiteY4" fmla="*/ 9308 h 283925"/>
                <a:gd name="connsiteX5" fmla="*/ 9308 w 2516616"/>
                <a:gd name="connsiteY5" fmla="*/ 9308 h 283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16616" h="283925">
                  <a:moveTo>
                    <a:pt x="9308" y="9308"/>
                  </a:moveTo>
                  <a:lnTo>
                    <a:pt x="9308" y="283684"/>
                  </a:lnTo>
                  <a:lnTo>
                    <a:pt x="2372217" y="283684"/>
                  </a:lnTo>
                  <a:cubicBezTo>
                    <a:pt x="2447974" y="283684"/>
                    <a:pt x="2509405" y="222252"/>
                    <a:pt x="2509405" y="146496"/>
                  </a:cubicBezTo>
                  <a:cubicBezTo>
                    <a:pt x="2509405" y="70739"/>
                    <a:pt x="2447974" y="9308"/>
                    <a:pt x="2372217" y="9308"/>
                  </a:cubicBezTo>
                  <a:lnTo>
                    <a:pt x="9308" y="9308"/>
                  </a:lnTo>
                  <a:close/>
                </a:path>
              </a:pathLst>
            </a:custGeom>
            <a:noFill/>
            <a:ln w="9160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79" name="フリーフォーム: 図形 278">
              <a:extLst>
                <a:ext uri="{FF2B5EF4-FFF2-40B4-BE49-F238E27FC236}">
                  <a16:creationId xmlns:a16="http://schemas.microsoft.com/office/drawing/2014/main" id="{0FF24743-91B8-44A9-AE40-0A2AC44C92D5}"/>
                </a:ext>
              </a:extLst>
            </p:cNvPr>
            <p:cNvSpPr/>
            <p:nvPr/>
          </p:nvSpPr>
          <p:spPr>
            <a:xfrm>
              <a:off x="438954" y="712052"/>
              <a:ext cx="529135" cy="529135"/>
            </a:xfrm>
            <a:custGeom>
              <a:avLst/>
              <a:gdLst>
                <a:gd name="connsiteX0" fmla="*/ 265858 w 529134"/>
                <a:gd name="connsiteY0" fmla="*/ 521907 h 529134"/>
                <a:gd name="connsiteX1" fmla="*/ 521908 w 529134"/>
                <a:gd name="connsiteY1" fmla="*/ 265858 h 529134"/>
                <a:gd name="connsiteX2" fmla="*/ 265858 w 529134"/>
                <a:gd name="connsiteY2" fmla="*/ 9679 h 529134"/>
                <a:gd name="connsiteX3" fmla="*/ 9679 w 529134"/>
                <a:gd name="connsiteY3" fmla="*/ 265729 h 529134"/>
                <a:gd name="connsiteX4" fmla="*/ 265729 w 529134"/>
                <a:gd name="connsiteY4" fmla="*/ 521778 h 529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9134" h="529134">
                  <a:moveTo>
                    <a:pt x="265858" y="521907"/>
                  </a:moveTo>
                  <a:cubicBezTo>
                    <a:pt x="407305" y="521907"/>
                    <a:pt x="521908" y="407305"/>
                    <a:pt x="521908" y="265858"/>
                  </a:cubicBezTo>
                  <a:cubicBezTo>
                    <a:pt x="521908" y="124411"/>
                    <a:pt x="407176" y="9679"/>
                    <a:pt x="265858" y="9679"/>
                  </a:cubicBezTo>
                  <a:cubicBezTo>
                    <a:pt x="124540" y="9679"/>
                    <a:pt x="9679" y="124411"/>
                    <a:pt x="9679" y="265729"/>
                  </a:cubicBezTo>
                  <a:cubicBezTo>
                    <a:pt x="9679" y="407046"/>
                    <a:pt x="124282" y="521778"/>
                    <a:pt x="265729" y="521778"/>
                  </a:cubicBezTo>
                </a:path>
              </a:pathLst>
            </a:custGeom>
            <a:solidFill>
              <a:srgbClr val="FFFFFF"/>
            </a:solidFill>
            <a:ln w="9525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80" name="フリーフォーム: 図形 279">
              <a:extLst>
                <a:ext uri="{FF2B5EF4-FFF2-40B4-BE49-F238E27FC236}">
                  <a16:creationId xmlns:a16="http://schemas.microsoft.com/office/drawing/2014/main" id="{0C6E8B66-29C7-42AC-869E-4377BA1D7B19}"/>
                </a:ext>
              </a:extLst>
            </p:cNvPr>
            <p:cNvSpPr/>
            <p:nvPr/>
          </p:nvSpPr>
          <p:spPr>
            <a:xfrm>
              <a:off x="417144" y="690242"/>
              <a:ext cx="567852" cy="567852"/>
            </a:xfrm>
            <a:custGeom>
              <a:avLst/>
              <a:gdLst>
                <a:gd name="connsiteX0" fmla="*/ 287669 w 567851"/>
                <a:gd name="connsiteY0" fmla="*/ 565529 h 567851"/>
                <a:gd name="connsiteX1" fmla="*/ 565658 w 567851"/>
                <a:gd name="connsiteY1" fmla="*/ 287539 h 567851"/>
                <a:gd name="connsiteX2" fmla="*/ 287669 w 567851"/>
                <a:gd name="connsiteY2" fmla="*/ 9679 h 567851"/>
                <a:gd name="connsiteX3" fmla="*/ 9679 w 567851"/>
                <a:gd name="connsiteY3" fmla="*/ 287539 h 567851"/>
                <a:gd name="connsiteX4" fmla="*/ 287669 w 567851"/>
                <a:gd name="connsiteY4" fmla="*/ 565529 h 56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7851" h="567851">
                  <a:moveTo>
                    <a:pt x="287669" y="565529"/>
                  </a:moveTo>
                  <a:cubicBezTo>
                    <a:pt x="441118" y="565529"/>
                    <a:pt x="565658" y="441118"/>
                    <a:pt x="565658" y="287539"/>
                  </a:cubicBezTo>
                  <a:cubicBezTo>
                    <a:pt x="565658" y="133961"/>
                    <a:pt x="441118" y="9679"/>
                    <a:pt x="287669" y="9679"/>
                  </a:cubicBezTo>
                  <a:cubicBezTo>
                    <a:pt x="134220" y="9679"/>
                    <a:pt x="9679" y="134090"/>
                    <a:pt x="9679" y="287539"/>
                  </a:cubicBezTo>
                  <a:cubicBezTo>
                    <a:pt x="9679" y="440988"/>
                    <a:pt x="134091" y="565529"/>
                    <a:pt x="287669" y="565529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 w="9525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81" name="フリーフォーム: 図形 280">
              <a:extLst>
                <a:ext uri="{FF2B5EF4-FFF2-40B4-BE49-F238E27FC236}">
                  <a16:creationId xmlns:a16="http://schemas.microsoft.com/office/drawing/2014/main" id="{5A763246-0F1A-44DF-B5BF-A5CE02B92DB1}"/>
                </a:ext>
              </a:extLst>
            </p:cNvPr>
            <p:cNvSpPr/>
            <p:nvPr/>
          </p:nvSpPr>
          <p:spPr>
            <a:xfrm>
              <a:off x="463946" y="1021698"/>
              <a:ext cx="477512" cy="193586"/>
            </a:xfrm>
            <a:custGeom>
              <a:avLst/>
              <a:gdLst>
                <a:gd name="connsiteX0" fmla="*/ 240866 w 477511"/>
                <a:gd name="connsiteY0" fmla="*/ 196646 h 193585"/>
                <a:gd name="connsiteX1" fmla="*/ 10112 w 477511"/>
                <a:gd name="connsiteY1" fmla="*/ 23838 h 193585"/>
                <a:gd name="connsiteX2" fmla="*/ 17597 w 477511"/>
                <a:gd name="connsiteY2" fmla="*/ 10158 h 193585"/>
                <a:gd name="connsiteX3" fmla="*/ 31406 w 477511"/>
                <a:gd name="connsiteY3" fmla="*/ 17643 h 193585"/>
                <a:gd name="connsiteX4" fmla="*/ 240866 w 477511"/>
                <a:gd name="connsiteY4" fmla="*/ 174577 h 193585"/>
                <a:gd name="connsiteX5" fmla="*/ 450326 w 477511"/>
                <a:gd name="connsiteY5" fmla="*/ 17643 h 193585"/>
                <a:gd name="connsiteX6" fmla="*/ 464006 w 477511"/>
                <a:gd name="connsiteY6" fmla="*/ 10158 h 193585"/>
                <a:gd name="connsiteX7" fmla="*/ 471491 w 477511"/>
                <a:gd name="connsiteY7" fmla="*/ 23838 h 193585"/>
                <a:gd name="connsiteX8" fmla="*/ 240737 w 477511"/>
                <a:gd name="connsiteY8" fmla="*/ 196646 h 193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7511" h="193585">
                  <a:moveTo>
                    <a:pt x="240866" y="196646"/>
                  </a:moveTo>
                  <a:cubicBezTo>
                    <a:pt x="134781" y="196646"/>
                    <a:pt x="39924" y="125535"/>
                    <a:pt x="10112" y="23838"/>
                  </a:cubicBezTo>
                  <a:cubicBezTo>
                    <a:pt x="8434" y="18030"/>
                    <a:pt x="11789" y="11836"/>
                    <a:pt x="17597" y="10158"/>
                  </a:cubicBezTo>
                  <a:cubicBezTo>
                    <a:pt x="23404" y="8480"/>
                    <a:pt x="29599" y="11836"/>
                    <a:pt x="31406" y="17643"/>
                  </a:cubicBezTo>
                  <a:cubicBezTo>
                    <a:pt x="58508" y="110048"/>
                    <a:pt x="144589" y="174577"/>
                    <a:pt x="240866" y="174577"/>
                  </a:cubicBezTo>
                  <a:cubicBezTo>
                    <a:pt x="337143" y="174577"/>
                    <a:pt x="423224" y="110048"/>
                    <a:pt x="450326" y="17643"/>
                  </a:cubicBezTo>
                  <a:cubicBezTo>
                    <a:pt x="452004" y="11836"/>
                    <a:pt x="458198" y="8351"/>
                    <a:pt x="464006" y="10158"/>
                  </a:cubicBezTo>
                  <a:cubicBezTo>
                    <a:pt x="469813" y="11836"/>
                    <a:pt x="473298" y="18030"/>
                    <a:pt x="471491" y="23838"/>
                  </a:cubicBezTo>
                  <a:cubicBezTo>
                    <a:pt x="441679" y="125664"/>
                    <a:pt x="346822" y="196646"/>
                    <a:pt x="240737" y="196646"/>
                  </a:cubicBezTo>
                </a:path>
              </a:pathLst>
            </a:custGeom>
            <a:solidFill>
              <a:srgbClr val="FFFFFF"/>
            </a:solidFill>
            <a:ln w="9525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82" name="フリーフォーム: 図形 281">
              <a:extLst>
                <a:ext uri="{FF2B5EF4-FFF2-40B4-BE49-F238E27FC236}">
                  <a16:creationId xmlns:a16="http://schemas.microsoft.com/office/drawing/2014/main" id="{0D0248D6-8EBC-4603-98E2-71F5E7F1ED26}"/>
                </a:ext>
              </a:extLst>
            </p:cNvPr>
            <p:cNvSpPr/>
            <p:nvPr/>
          </p:nvSpPr>
          <p:spPr>
            <a:xfrm>
              <a:off x="464075" y="727668"/>
              <a:ext cx="477512" cy="193586"/>
            </a:xfrm>
            <a:custGeom>
              <a:avLst/>
              <a:gdLst>
                <a:gd name="connsiteX0" fmla="*/ 20694 w 477511"/>
                <a:gd name="connsiteY0" fmla="*/ 196683 h 193585"/>
                <a:gd name="connsiteX1" fmla="*/ 17597 w 477511"/>
                <a:gd name="connsiteY1" fmla="*/ 196296 h 193585"/>
                <a:gd name="connsiteX2" fmla="*/ 10112 w 477511"/>
                <a:gd name="connsiteY2" fmla="*/ 182616 h 193585"/>
                <a:gd name="connsiteX3" fmla="*/ 240737 w 477511"/>
                <a:gd name="connsiteY3" fmla="*/ 9679 h 193585"/>
                <a:gd name="connsiteX4" fmla="*/ 471491 w 477511"/>
                <a:gd name="connsiteY4" fmla="*/ 182616 h 193585"/>
                <a:gd name="connsiteX5" fmla="*/ 464006 w 477511"/>
                <a:gd name="connsiteY5" fmla="*/ 196296 h 193585"/>
                <a:gd name="connsiteX6" fmla="*/ 450197 w 477511"/>
                <a:gd name="connsiteY6" fmla="*/ 188811 h 193585"/>
                <a:gd name="connsiteX7" fmla="*/ 240737 w 477511"/>
                <a:gd name="connsiteY7" fmla="*/ 31877 h 193585"/>
                <a:gd name="connsiteX8" fmla="*/ 31277 w 477511"/>
                <a:gd name="connsiteY8" fmla="*/ 188682 h 193585"/>
                <a:gd name="connsiteX9" fmla="*/ 20694 w 477511"/>
                <a:gd name="connsiteY9" fmla="*/ 196683 h 193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7511" h="193585">
                  <a:moveTo>
                    <a:pt x="20694" y="196683"/>
                  </a:moveTo>
                  <a:cubicBezTo>
                    <a:pt x="19662" y="196683"/>
                    <a:pt x="18629" y="196554"/>
                    <a:pt x="17597" y="196296"/>
                  </a:cubicBezTo>
                  <a:cubicBezTo>
                    <a:pt x="11789" y="194618"/>
                    <a:pt x="8434" y="188424"/>
                    <a:pt x="10112" y="182616"/>
                  </a:cubicBezTo>
                  <a:cubicBezTo>
                    <a:pt x="39795" y="80790"/>
                    <a:pt x="134652" y="9679"/>
                    <a:pt x="240737" y="9679"/>
                  </a:cubicBezTo>
                  <a:cubicBezTo>
                    <a:pt x="346822" y="9679"/>
                    <a:pt x="441679" y="80790"/>
                    <a:pt x="471491" y="182616"/>
                  </a:cubicBezTo>
                  <a:cubicBezTo>
                    <a:pt x="473169" y="188424"/>
                    <a:pt x="469813" y="194618"/>
                    <a:pt x="464006" y="196296"/>
                  </a:cubicBezTo>
                  <a:cubicBezTo>
                    <a:pt x="458069" y="197974"/>
                    <a:pt x="452004" y="194618"/>
                    <a:pt x="450197" y="188811"/>
                  </a:cubicBezTo>
                  <a:cubicBezTo>
                    <a:pt x="423095" y="96406"/>
                    <a:pt x="337014" y="31877"/>
                    <a:pt x="240737" y="31877"/>
                  </a:cubicBezTo>
                  <a:cubicBezTo>
                    <a:pt x="144460" y="31877"/>
                    <a:pt x="58379" y="96277"/>
                    <a:pt x="31277" y="188682"/>
                  </a:cubicBezTo>
                  <a:cubicBezTo>
                    <a:pt x="29857" y="193457"/>
                    <a:pt x="25469" y="196683"/>
                    <a:pt x="20694" y="196683"/>
                  </a:cubicBezTo>
                </a:path>
              </a:pathLst>
            </a:custGeom>
            <a:solidFill>
              <a:srgbClr val="FFFFFF"/>
            </a:solidFill>
            <a:ln w="9525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C045F78-EC57-44F3-A24B-807F397FDD6D}"/>
              </a:ext>
            </a:extLst>
          </p:cNvPr>
          <p:cNvSpPr txBox="1"/>
          <p:nvPr/>
        </p:nvSpPr>
        <p:spPr>
          <a:xfrm>
            <a:off x="289111" y="6860974"/>
            <a:ext cx="668557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ja-JP" altLang="en-US" sz="1900" b="1" i="0" u="none" strike="noStrike" baseline="3000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安心</a:t>
            </a:r>
          </a:p>
        </p:txBody>
      </p:sp>
      <p:grpSp>
        <p:nvGrpSpPr>
          <p:cNvPr id="283" name="グラフィックス 8">
            <a:extLst>
              <a:ext uri="{FF2B5EF4-FFF2-40B4-BE49-F238E27FC236}">
                <a16:creationId xmlns:a16="http://schemas.microsoft.com/office/drawing/2014/main" id="{AE026621-FC13-48C2-8675-593FD111BF6C}"/>
              </a:ext>
            </a:extLst>
          </p:cNvPr>
          <p:cNvGrpSpPr/>
          <p:nvPr/>
        </p:nvGrpSpPr>
        <p:grpSpPr>
          <a:xfrm>
            <a:off x="3498459" y="6659131"/>
            <a:ext cx="3079387" cy="567852"/>
            <a:chOff x="3601016" y="690242"/>
            <a:chExt cx="3079387" cy="567852"/>
          </a:xfrm>
        </p:grpSpPr>
        <p:sp>
          <p:nvSpPr>
            <p:cNvPr id="284" name="フリーフォーム: 図形 283">
              <a:extLst>
                <a:ext uri="{FF2B5EF4-FFF2-40B4-BE49-F238E27FC236}">
                  <a16:creationId xmlns:a16="http://schemas.microsoft.com/office/drawing/2014/main" id="{75D835EF-D696-4380-A714-75A9FB90E1E6}"/>
                </a:ext>
              </a:extLst>
            </p:cNvPr>
            <p:cNvSpPr/>
            <p:nvPr/>
          </p:nvSpPr>
          <p:spPr>
            <a:xfrm>
              <a:off x="3879861" y="766467"/>
              <a:ext cx="2800542" cy="412983"/>
            </a:xfrm>
            <a:custGeom>
              <a:avLst/>
              <a:gdLst>
                <a:gd name="connsiteX0" fmla="*/ 211444 w 2800542"/>
                <a:gd name="connsiteY0" fmla="*/ 27924 h 412983"/>
                <a:gd name="connsiteX1" fmla="*/ 27924 w 2800542"/>
                <a:gd name="connsiteY1" fmla="*/ 211444 h 412983"/>
                <a:gd name="connsiteX2" fmla="*/ 211444 w 2800542"/>
                <a:gd name="connsiteY2" fmla="*/ 394963 h 412983"/>
                <a:gd name="connsiteX3" fmla="*/ 2597325 w 2800542"/>
                <a:gd name="connsiteY3" fmla="*/ 394963 h 412983"/>
                <a:gd name="connsiteX4" fmla="*/ 2780845 w 2800542"/>
                <a:gd name="connsiteY4" fmla="*/ 211444 h 412983"/>
                <a:gd name="connsiteX5" fmla="*/ 2597325 w 2800542"/>
                <a:gd name="connsiteY5" fmla="*/ 27924 h 412983"/>
                <a:gd name="connsiteX6" fmla="*/ 211444 w 2800542"/>
                <a:gd name="connsiteY6" fmla="*/ 27924 h 4129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800542" h="412983">
                  <a:moveTo>
                    <a:pt x="211444" y="27924"/>
                  </a:moveTo>
                  <a:cubicBezTo>
                    <a:pt x="110134" y="27924"/>
                    <a:pt x="27924" y="110005"/>
                    <a:pt x="27924" y="211444"/>
                  </a:cubicBezTo>
                  <a:cubicBezTo>
                    <a:pt x="27924" y="312882"/>
                    <a:pt x="110005" y="394963"/>
                    <a:pt x="211444" y="394963"/>
                  </a:cubicBezTo>
                  <a:lnTo>
                    <a:pt x="2597325" y="394963"/>
                  </a:lnTo>
                  <a:cubicBezTo>
                    <a:pt x="2698635" y="394963"/>
                    <a:pt x="2780845" y="312753"/>
                    <a:pt x="2780845" y="211444"/>
                  </a:cubicBezTo>
                  <a:cubicBezTo>
                    <a:pt x="2780845" y="110134"/>
                    <a:pt x="2698764" y="27924"/>
                    <a:pt x="2597325" y="27924"/>
                  </a:cubicBezTo>
                  <a:lnTo>
                    <a:pt x="211444" y="27924"/>
                  </a:lnTo>
                  <a:close/>
                </a:path>
              </a:pathLst>
            </a:custGeom>
            <a:noFill/>
            <a:ln w="27479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85" name="フリーフォーム: 図形 284">
              <a:extLst>
                <a:ext uri="{FF2B5EF4-FFF2-40B4-BE49-F238E27FC236}">
                  <a16:creationId xmlns:a16="http://schemas.microsoft.com/office/drawing/2014/main" id="{178B6D7B-1E7C-499C-B420-BC050913B8B9}"/>
                </a:ext>
              </a:extLst>
            </p:cNvPr>
            <p:cNvSpPr/>
            <p:nvPr/>
          </p:nvSpPr>
          <p:spPr>
            <a:xfrm>
              <a:off x="4101871" y="831414"/>
              <a:ext cx="2516617" cy="283926"/>
            </a:xfrm>
            <a:custGeom>
              <a:avLst/>
              <a:gdLst>
                <a:gd name="connsiteX0" fmla="*/ 9308 w 2516616"/>
                <a:gd name="connsiteY0" fmla="*/ 9308 h 283925"/>
                <a:gd name="connsiteX1" fmla="*/ 9308 w 2516616"/>
                <a:gd name="connsiteY1" fmla="*/ 283684 h 283925"/>
                <a:gd name="connsiteX2" fmla="*/ 2372217 w 2516616"/>
                <a:gd name="connsiteY2" fmla="*/ 283684 h 283925"/>
                <a:gd name="connsiteX3" fmla="*/ 2509405 w 2516616"/>
                <a:gd name="connsiteY3" fmla="*/ 146496 h 283925"/>
                <a:gd name="connsiteX4" fmla="*/ 2372217 w 2516616"/>
                <a:gd name="connsiteY4" fmla="*/ 9308 h 283925"/>
                <a:gd name="connsiteX5" fmla="*/ 9308 w 2516616"/>
                <a:gd name="connsiteY5" fmla="*/ 9308 h 283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516616" h="283925">
                  <a:moveTo>
                    <a:pt x="9308" y="9308"/>
                  </a:moveTo>
                  <a:lnTo>
                    <a:pt x="9308" y="283684"/>
                  </a:lnTo>
                  <a:lnTo>
                    <a:pt x="2372217" y="283684"/>
                  </a:lnTo>
                  <a:cubicBezTo>
                    <a:pt x="2447974" y="283684"/>
                    <a:pt x="2509405" y="222252"/>
                    <a:pt x="2509405" y="146496"/>
                  </a:cubicBezTo>
                  <a:cubicBezTo>
                    <a:pt x="2509405" y="70739"/>
                    <a:pt x="2447974" y="9308"/>
                    <a:pt x="2372217" y="9308"/>
                  </a:cubicBezTo>
                  <a:lnTo>
                    <a:pt x="9308" y="9308"/>
                  </a:lnTo>
                  <a:close/>
                </a:path>
              </a:pathLst>
            </a:custGeom>
            <a:noFill/>
            <a:ln w="9160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86" name="フリーフォーム: 図形 285">
              <a:extLst>
                <a:ext uri="{FF2B5EF4-FFF2-40B4-BE49-F238E27FC236}">
                  <a16:creationId xmlns:a16="http://schemas.microsoft.com/office/drawing/2014/main" id="{D1C0F1CB-EE0E-4242-AE48-CD1B4464CE22}"/>
                </a:ext>
              </a:extLst>
            </p:cNvPr>
            <p:cNvSpPr/>
            <p:nvPr/>
          </p:nvSpPr>
          <p:spPr>
            <a:xfrm>
              <a:off x="3622826" y="712052"/>
              <a:ext cx="529135" cy="529135"/>
            </a:xfrm>
            <a:custGeom>
              <a:avLst/>
              <a:gdLst>
                <a:gd name="connsiteX0" fmla="*/ 265858 w 529134"/>
                <a:gd name="connsiteY0" fmla="*/ 521907 h 529134"/>
                <a:gd name="connsiteX1" fmla="*/ 521908 w 529134"/>
                <a:gd name="connsiteY1" fmla="*/ 265858 h 529134"/>
                <a:gd name="connsiteX2" fmla="*/ 265858 w 529134"/>
                <a:gd name="connsiteY2" fmla="*/ 9679 h 529134"/>
                <a:gd name="connsiteX3" fmla="*/ 9679 w 529134"/>
                <a:gd name="connsiteY3" fmla="*/ 265729 h 529134"/>
                <a:gd name="connsiteX4" fmla="*/ 265729 w 529134"/>
                <a:gd name="connsiteY4" fmla="*/ 521778 h 5291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9134" h="529134">
                  <a:moveTo>
                    <a:pt x="265858" y="521907"/>
                  </a:moveTo>
                  <a:cubicBezTo>
                    <a:pt x="407305" y="521907"/>
                    <a:pt x="521908" y="407305"/>
                    <a:pt x="521908" y="265858"/>
                  </a:cubicBezTo>
                  <a:cubicBezTo>
                    <a:pt x="521908" y="124411"/>
                    <a:pt x="407176" y="9679"/>
                    <a:pt x="265858" y="9679"/>
                  </a:cubicBezTo>
                  <a:cubicBezTo>
                    <a:pt x="124540" y="9679"/>
                    <a:pt x="9679" y="124411"/>
                    <a:pt x="9679" y="265729"/>
                  </a:cubicBezTo>
                  <a:cubicBezTo>
                    <a:pt x="9679" y="407046"/>
                    <a:pt x="124282" y="521778"/>
                    <a:pt x="265729" y="521778"/>
                  </a:cubicBezTo>
                </a:path>
              </a:pathLst>
            </a:custGeom>
            <a:solidFill>
              <a:srgbClr val="FFFFFF"/>
            </a:solidFill>
            <a:ln w="9525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87" name="フリーフォーム: 図形 286">
              <a:extLst>
                <a:ext uri="{FF2B5EF4-FFF2-40B4-BE49-F238E27FC236}">
                  <a16:creationId xmlns:a16="http://schemas.microsoft.com/office/drawing/2014/main" id="{1C27C9DF-9A0D-49DD-9472-37F5F2E929CE}"/>
                </a:ext>
              </a:extLst>
            </p:cNvPr>
            <p:cNvSpPr/>
            <p:nvPr/>
          </p:nvSpPr>
          <p:spPr>
            <a:xfrm>
              <a:off x="3601016" y="690242"/>
              <a:ext cx="567852" cy="567852"/>
            </a:xfrm>
            <a:custGeom>
              <a:avLst/>
              <a:gdLst>
                <a:gd name="connsiteX0" fmla="*/ 287669 w 567851"/>
                <a:gd name="connsiteY0" fmla="*/ 565529 h 567851"/>
                <a:gd name="connsiteX1" fmla="*/ 565658 w 567851"/>
                <a:gd name="connsiteY1" fmla="*/ 287539 h 567851"/>
                <a:gd name="connsiteX2" fmla="*/ 287669 w 567851"/>
                <a:gd name="connsiteY2" fmla="*/ 9679 h 567851"/>
                <a:gd name="connsiteX3" fmla="*/ 9679 w 567851"/>
                <a:gd name="connsiteY3" fmla="*/ 287539 h 567851"/>
                <a:gd name="connsiteX4" fmla="*/ 287669 w 567851"/>
                <a:gd name="connsiteY4" fmla="*/ 565529 h 5678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7851" h="567851">
                  <a:moveTo>
                    <a:pt x="287669" y="565529"/>
                  </a:moveTo>
                  <a:cubicBezTo>
                    <a:pt x="441118" y="565529"/>
                    <a:pt x="565658" y="441118"/>
                    <a:pt x="565658" y="287539"/>
                  </a:cubicBezTo>
                  <a:cubicBezTo>
                    <a:pt x="565658" y="133961"/>
                    <a:pt x="441118" y="9679"/>
                    <a:pt x="287669" y="9679"/>
                  </a:cubicBezTo>
                  <a:cubicBezTo>
                    <a:pt x="134220" y="9679"/>
                    <a:pt x="9679" y="134090"/>
                    <a:pt x="9679" y="287539"/>
                  </a:cubicBezTo>
                  <a:cubicBezTo>
                    <a:pt x="9679" y="440988"/>
                    <a:pt x="134091" y="565529"/>
                    <a:pt x="287669" y="565529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 w="9525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88" name="フリーフォーム: 図形 287">
              <a:extLst>
                <a:ext uri="{FF2B5EF4-FFF2-40B4-BE49-F238E27FC236}">
                  <a16:creationId xmlns:a16="http://schemas.microsoft.com/office/drawing/2014/main" id="{FFEC0B68-F8C6-44AA-BE98-C6D08DF99F68}"/>
                </a:ext>
              </a:extLst>
            </p:cNvPr>
            <p:cNvSpPr/>
            <p:nvPr/>
          </p:nvSpPr>
          <p:spPr>
            <a:xfrm>
              <a:off x="3647818" y="1021698"/>
              <a:ext cx="477512" cy="193586"/>
            </a:xfrm>
            <a:custGeom>
              <a:avLst/>
              <a:gdLst>
                <a:gd name="connsiteX0" fmla="*/ 240866 w 477511"/>
                <a:gd name="connsiteY0" fmla="*/ 196646 h 193585"/>
                <a:gd name="connsiteX1" fmla="*/ 10112 w 477511"/>
                <a:gd name="connsiteY1" fmla="*/ 23838 h 193585"/>
                <a:gd name="connsiteX2" fmla="*/ 17597 w 477511"/>
                <a:gd name="connsiteY2" fmla="*/ 10158 h 193585"/>
                <a:gd name="connsiteX3" fmla="*/ 31406 w 477511"/>
                <a:gd name="connsiteY3" fmla="*/ 17643 h 193585"/>
                <a:gd name="connsiteX4" fmla="*/ 240866 w 477511"/>
                <a:gd name="connsiteY4" fmla="*/ 174577 h 193585"/>
                <a:gd name="connsiteX5" fmla="*/ 450326 w 477511"/>
                <a:gd name="connsiteY5" fmla="*/ 17643 h 193585"/>
                <a:gd name="connsiteX6" fmla="*/ 464006 w 477511"/>
                <a:gd name="connsiteY6" fmla="*/ 10158 h 193585"/>
                <a:gd name="connsiteX7" fmla="*/ 471491 w 477511"/>
                <a:gd name="connsiteY7" fmla="*/ 23838 h 193585"/>
                <a:gd name="connsiteX8" fmla="*/ 240737 w 477511"/>
                <a:gd name="connsiteY8" fmla="*/ 196646 h 193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7511" h="193585">
                  <a:moveTo>
                    <a:pt x="240866" y="196646"/>
                  </a:moveTo>
                  <a:cubicBezTo>
                    <a:pt x="134781" y="196646"/>
                    <a:pt x="39924" y="125535"/>
                    <a:pt x="10112" y="23838"/>
                  </a:cubicBezTo>
                  <a:cubicBezTo>
                    <a:pt x="8434" y="18030"/>
                    <a:pt x="11789" y="11836"/>
                    <a:pt x="17597" y="10158"/>
                  </a:cubicBezTo>
                  <a:cubicBezTo>
                    <a:pt x="23404" y="8480"/>
                    <a:pt x="29599" y="11836"/>
                    <a:pt x="31406" y="17643"/>
                  </a:cubicBezTo>
                  <a:cubicBezTo>
                    <a:pt x="58508" y="110048"/>
                    <a:pt x="144589" y="174577"/>
                    <a:pt x="240866" y="174577"/>
                  </a:cubicBezTo>
                  <a:cubicBezTo>
                    <a:pt x="337143" y="174577"/>
                    <a:pt x="423224" y="110048"/>
                    <a:pt x="450326" y="17643"/>
                  </a:cubicBezTo>
                  <a:cubicBezTo>
                    <a:pt x="452004" y="11836"/>
                    <a:pt x="458198" y="8351"/>
                    <a:pt x="464006" y="10158"/>
                  </a:cubicBezTo>
                  <a:cubicBezTo>
                    <a:pt x="469813" y="11836"/>
                    <a:pt x="473298" y="18030"/>
                    <a:pt x="471491" y="23838"/>
                  </a:cubicBezTo>
                  <a:cubicBezTo>
                    <a:pt x="441679" y="125664"/>
                    <a:pt x="346822" y="196646"/>
                    <a:pt x="240737" y="196646"/>
                  </a:cubicBezTo>
                </a:path>
              </a:pathLst>
            </a:custGeom>
            <a:solidFill>
              <a:srgbClr val="FFFFFF"/>
            </a:solidFill>
            <a:ln w="9525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89" name="フリーフォーム: 図形 288">
              <a:extLst>
                <a:ext uri="{FF2B5EF4-FFF2-40B4-BE49-F238E27FC236}">
                  <a16:creationId xmlns:a16="http://schemas.microsoft.com/office/drawing/2014/main" id="{9A76ECFA-38F2-4BDD-84C9-CC3D62C639C7}"/>
                </a:ext>
              </a:extLst>
            </p:cNvPr>
            <p:cNvSpPr/>
            <p:nvPr/>
          </p:nvSpPr>
          <p:spPr>
            <a:xfrm>
              <a:off x="3647947" y="727668"/>
              <a:ext cx="477512" cy="193586"/>
            </a:xfrm>
            <a:custGeom>
              <a:avLst/>
              <a:gdLst>
                <a:gd name="connsiteX0" fmla="*/ 20694 w 477511"/>
                <a:gd name="connsiteY0" fmla="*/ 196683 h 193585"/>
                <a:gd name="connsiteX1" fmla="*/ 17597 w 477511"/>
                <a:gd name="connsiteY1" fmla="*/ 196296 h 193585"/>
                <a:gd name="connsiteX2" fmla="*/ 10112 w 477511"/>
                <a:gd name="connsiteY2" fmla="*/ 182616 h 193585"/>
                <a:gd name="connsiteX3" fmla="*/ 240737 w 477511"/>
                <a:gd name="connsiteY3" fmla="*/ 9679 h 193585"/>
                <a:gd name="connsiteX4" fmla="*/ 471491 w 477511"/>
                <a:gd name="connsiteY4" fmla="*/ 182616 h 193585"/>
                <a:gd name="connsiteX5" fmla="*/ 464006 w 477511"/>
                <a:gd name="connsiteY5" fmla="*/ 196296 h 193585"/>
                <a:gd name="connsiteX6" fmla="*/ 450197 w 477511"/>
                <a:gd name="connsiteY6" fmla="*/ 188811 h 193585"/>
                <a:gd name="connsiteX7" fmla="*/ 240737 w 477511"/>
                <a:gd name="connsiteY7" fmla="*/ 31877 h 193585"/>
                <a:gd name="connsiteX8" fmla="*/ 31277 w 477511"/>
                <a:gd name="connsiteY8" fmla="*/ 188682 h 193585"/>
                <a:gd name="connsiteX9" fmla="*/ 20694 w 477511"/>
                <a:gd name="connsiteY9" fmla="*/ 196683 h 193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77511" h="193585">
                  <a:moveTo>
                    <a:pt x="20694" y="196683"/>
                  </a:moveTo>
                  <a:cubicBezTo>
                    <a:pt x="19662" y="196683"/>
                    <a:pt x="18629" y="196554"/>
                    <a:pt x="17597" y="196296"/>
                  </a:cubicBezTo>
                  <a:cubicBezTo>
                    <a:pt x="11789" y="194618"/>
                    <a:pt x="8434" y="188424"/>
                    <a:pt x="10112" y="182616"/>
                  </a:cubicBezTo>
                  <a:cubicBezTo>
                    <a:pt x="39795" y="80790"/>
                    <a:pt x="134652" y="9679"/>
                    <a:pt x="240737" y="9679"/>
                  </a:cubicBezTo>
                  <a:cubicBezTo>
                    <a:pt x="346822" y="9679"/>
                    <a:pt x="441679" y="80790"/>
                    <a:pt x="471491" y="182616"/>
                  </a:cubicBezTo>
                  <a:cubicBezTo>
                    <a:pt x="473169" y="188424"/>
                    <a:pt x="469813" y="194618"/>
                    <a:pt x="464006" y="196296"/>
                  </a:cubicBezTo>
                  <a:cubicBezTo>
                    <a:pt x="458069" y="197974"/>
                    <a:pt x="452004" y="194618"/>
                    <a:pt x="450197" y="188811"/>
                  </a:cubicBezTo>
                  <a:cubicBezTo>
                    <a:pt x="423095" y="96406"/>
                    <a:pt x="337014" y="31877"/>
                    <a:pt x="240737" y="31877"/>
                  </a:cubicBezTo>
                  <a:cubicBezTo>
                    <a:pt x="144460" y="31877"/>
                    <a:pt x="58379" y="96277"/>
                    <a:pt x="31277" y="188682"/>
                  </a:cubicBezTo>
                  <a:cubicBezTo>
                    <a:pt x="29857" y="193457"/>
                    <a:pt x="25469" y="196683"/>
                    <a:pt x="20694" y="196683"/>
                  </a:cubicBezTo>
                </a:path>
              </a:pathLst>
            </a:custGeom>
            <a:solidFill>
              <a:srgbClr val="FFFFFF"/>
            </a:solidFill>
            <a:ln w="9525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CBBE7013-9DC5-4423-B465-0714D50D7885}"/>
              </a:ext>
            </a:extLst>
          </p:cNvPr>
          <p:cNvSpPr txBox="1"/>
          <p:nvPr/>
        </p:nvSpPr>
        <p:spPr>
          <a:xfrm>
            <a:off x="3456557" y="6860974"/>
            <a:ext cx="668557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ja-JP" altLang="en-US" sz="1900" b="1" baseline="3000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便利</a:t>
            </a:r>
            <a:endParaRPr lang="ja-JP" altLang="en-US" sz="1900" b="1" i="0" u="none" strike="noStrike" baseline="3000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C553F4D1-E11C-4C03-BC39-21DD764CEBB3}"/>
              </a:ext>
            </a:extLst>
          </p:cNvPr>
          <p:cNvSpPr/>
          <p:nvPr/>
        </p:nvSpPr>
        <p:spPr>
          <a:xfrm>
            <a:off x="3563681" y="8479124"/>
            <a:ext cx="55501" cy="5550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</a:endParaRPr>
          </a:p>
        </p:txBody>
      </p:sp>
      <p:sp>
        <p:nvSpPr>
          <p:cNvPr id="313" name="四角形: 角を丸くする 312">
            <a:extLst>
              <a:ext uri="{FF2B5EF4-FFF2-40B4-BE49-F238E27FC236}">
                <a16:creationId xmlns:a16="http://schemas.microsoft.com/office/drawing/2014/main" id="{63AEE869-ABE6-4902-A505-2099CE5F2CFD}"/>
              </a:ext>
            </a:extLst>
          </p:cNvPr>
          <p:cNvSpPr/>
          <p:nvPr/>
        </p:nvSpPr>
        <p:spPr>
          <a:xfrm>
            <a:off x="341653" y="2092542"/>
            <a:ext cx="252000" cy="25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algn="ctr"/>
            <a:r>
              <a:rPr kumimoji="1" lang="ja-JP" altLang="en-US" sz="12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</a:p>
        </p:txBody>
      </p:sp>
      <p:sp>
        <p:nvSpPr>
          <p:cNvPr id="314" name="四角形: 角を丸くする 313">
            <a:extLst>
              <a:ext uri="{FF2B5EF4-FFF2-40B4-BE49-F238E27FC236}">
                <a16:creationId xmlns:a16="http://schemas.microsoft.com/office/drawing/2014/main" id="{D3983CBF-009D-4324-B43C-6CEA33AA0D81}"/>
              </a:ext>
            </a:extLst>
          </p:cNvPr>
          <p:cNvSpPr/>
          <p:nvPr/>
        </p:nvSpPr>
        <p:spPr>
          <a:xfrm>
            <a:off x="341653" y="3677479"/>
            <a:ext cx="252000" cy="25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algn="ctr"/>
            <a:r>
              <a:rPr kumimoji="1" lang="ja-JP" altLang="en-US" sz="12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</a:p>
        </p:txBody>
      </p:sp>
      <p:sp>
        <p:nvSpPr>
          <p:cNvPr id="315" name="四角形: 角を丸くする 314">
            <a:extLst>
              <a:ext uri="{FF2B5EF4-FFF2-40B4-BE49-F238E27FC236}">
                <a16:creationId xmlns:a16="http://schemas.microsoft.com/office/drawing/2014/main" id="{82D7B936-074D-4E21-800C-17F9D27D9B74}"/>
              </a:ext>
            </a:extLst>
          </p:cNvPr>
          <p:cNvSpPr/>
          <p:nvPr/>
        </p:nvSpPr>
        <p:spPr>
          <a:xfrm>
            <a:off x="6140997" y="2884840"/>
            <a:ext cx="252000" cy="252000"/>
          </a:xfrm>
          <a:prstGeom prst="round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36000" rtlCol="0" anchor="ctr"/>
          <a:lstStyle/>
          <a:p>
            <a:pPr algn="ctr"/>
            <a:r>
              <a:rPr kumimoji="1" lang="ja-JP" altLang="en-US" sz="1400" b="1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</a:p>
        </p:txBody>
      </p:sp>
      <p:sp>
        <p:nvSpPr>
          <p:cNvPr id="140" name="テキスト ボックス 139">
            <a:extLst>
              <a:ext uri="{FF2B5EF4-FFF2-40B4-BE49-F238E27FC236}">
                <a16:creationId xmlns:a16="http://schemas.microsoft.com/office/drawing/2014/main" id="{436D3EF1-BBBC-43A8-B5C2-88D26021B111}"/>
              </a:ext>
            </a:extLst>
          </p:cNvPr>
          <p:cNvSpPr txBox="1"/>
          <p:nvPr/>
        </p:nvSpPr>
        <p:spPr>
          <a:xfrm>
            <a:off x="406720" y="4518634"/>
            <a:ext cx="26834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R="0" algn="just" rtl="0"/>
            <a:r>
              <a:rPr lang="ja-JP" altLang="en-US" sz="1500" i="0" u="none" strike="noStrike" spc="-100" baseline="30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☑</a:t>
            </a:r>
          </a:p>
        </p:txBody>
      </p:sp>
      <p:sp>
        <p:nvSpPr>
          <p:cNvPr id="141" name="テキスト ボックス 140">
            <a:extLst>
              <a:ext uri="{FF2B5EF4-FFF2-40B4-BE49-F238E27FC236}">
                <a16:creationId xmlns:a16="http://schemas.microsoft.com/office/drawing/2014/main" id="{E6C9D286-3601-46DF-BBE1-FEC84D04C84C}"/>
              </a:ext>
            </a:extLst>
          </p:cNvPr>
          <p:cNvSpPr txBox="1"/>
          <p:nvPr/>
        </p:nvSpPr>
        <p:spPr>
          <a:xfrm>
            <a:off x="1884473" y="4480657"/>
            <a:ext cx="26834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R="0" algn="just" rtl="0"/>
            <a:r>
              <a:rPr lang="ja-JP" altLang="en-US" sz="1500" i="0" u="none" strike="noStrike" spc="-100" baseline="30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☑</a:t>
            </a:r>
          </a:p>
        </p:txBody>
      </p:sp>
      <p:sp>
        <p:nvSpPr>
          <p:cNvPr id="142" name="テキスト ボックス 141">
            <a:extLst>
              <a:ext uri="{FF2B5EF4-FFF2-40B4-BE49-F238E27FC236}">
                <a16:creationId xmlns:a16="http://schemas.microsoft.com/office/drawing/2014/main" id="{AC0BF1E5-5784-4F5A-AF9C-11FECD645CCB}"/>
              </a:ext>
            </a:extLst>
          </p:cNvPr>
          <p:cNvSpPr txBox="1"/>
          <p:nvPr/>
        </p:nvSpPr>
        <p:spPr>
          <a:xfrm>
            <a:off x="5207273" y="4469230"/>
            <a:ext cx="268346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R="0" algn="just" rtl="0"/>
            <a:r>
              <a:rPr lang="ja-JP" altLang="en-US" sz="1500" i="0" u="none" strike="noStrike" spc="-100" baseline="30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☑</a:t>
            </a:r>
          </a:p>
        </p:txBody>
      </p:sp>
      <p:sp>
        <p:nvSpPr>
          <p:cNvPr id="215" name="テキスト ボックス 214">
            <a:extLst>
              <a:ext uri="{FF2B5EF4-FFF2-40B4-BE49-F238E27FC236}">
                <a16:creationId xmlns:a16="http://schemas.microsoft.com/office/drawing/2014/main" id="{7ED3D492-1418-4E25-B397-A4D09AFE6B86}"/>
              </a:ext>
            </a:extLst>
          </p:cNvPr>
          <p:cNvSpPr txBox="1"/>
          <p:nvPr/>
        </p:nvSpPr>
        <p:spPr>
          <a:xfrm>
            <a:off x="454741" y="3052008"/>
            <a:ext cx="76714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kumimoji="1" lang="ja-JP" altLang="en-US" sz="9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スマホから</a:t>
            </a:r>
            <a:endParaRPr kumimoji="1" lang="en-US" altLang="ja-JP" sz="90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6" name="テキスト ボックス 215">
            <a:extLst>
              <a:ext uri="{FF2B5EF4-FFF2-40B4-BE49-F238E27FC236}">
                <a16:creationId xmlns:a16="http://schemas.microsoft.com/office/drawing/2014/main" id="{7443B986-1FED-4855-8CF7-122C792FFD3B}"/>
              </a:ext>
            </a:extLst>
          </p:cNvPr>
          <p:cNvSpPr txBox="1"/>
          <p:nvPr/>
        </p:nvSpPr>
        <p:spPr>
          <a:xfrm>
            <a:off x="1102170" y="3046945"/>
            <a:ext cx="8582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kumimoji="1" lang="ja-JP" altLang="en-US" sz="9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パソコンから</a:t>
            </a:r>
            <a:endParaRPr kumimoji="1" lang="en-US" altLang="ja-JP" sz="90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1" name="テキスト ボックス 220">
            <a:extLst>
              <a:ext uri="{FF2B5EF4-FFF2-40B4-BE49-F238E27FC236}">
                <a16:creationId xmlns:a16="http://schemas.microsoft.com/office/drawing/2014/main" id="{DF6618C9-FB2C-486C-A47C-365B46882D37}"/>
              </a:ext>
            </a:extLst>
          </p:cNvPr>
          <p:cNvSpPr txBox="1"/>
          <p:nvPr/>
        </p:nvSpPr>
        <p:spPr>
          <a:xfrm>
            <a:off x="2049798" y="3121942"/>
            <a:ext cx="75690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ts val="900"/>
              </a:lnSpc>
            </a:pPr>
            <a:r>
              <a:rPr kumimoji="1" lang="ja-JP" altLang="en-US" sz="900" spc="-6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証明写真機</a:t>
            </a:r>
          </a:p>
          <a:p>
            <a:pPr marR="0" algn="ctr" rtl="0">
              <a:lnSpc>
                <a:spcPts val="900"/>
              </a:lnSpc>
            </a:pPr>
            <a:r>
              <a:rPr kumimoji="1" lang="ja-JP" altLang="en-US" sz="900" spc="-6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から</a:t>
            </a:r>
            <a:endParaRPr kumimoji="1" lang="en-US" altLang="ja-JP" sz="900" spc="-60">
              <a:solidFill>
                <a:srgbClr val="C0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22" name="テキスト ボックス 221">
            <a:extLst>
              <a:ext uri="{FF2B5EF4-FFF2-40B4-BE49-F238E27FC236}">
                <a16:creationId xmlns:a16="http://schemas.microsoft.com/office/drawing/2014/main" id="{F382F791-0267-4E83-8C03-3CE7DE05C921}"/>
              </a:ext>
            </a:extLst>
          </p:cNvPr>
          <p:cNvSpPr txBox="1"/>
          <p:nvPr/>
        </p:nvSpPr>
        <p:spPr>
          <a:xfrm>
            <a:off x="2796770" y="3121942"/>
            <a:ext cx="756904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>
              <a:lnSpc>
                <a:spcPts val="900"/>
              </a:lnSpc>
            </a:pPr>
            <a:r>
              <a:rPr kumimoji="1" lang="ja-JP" altLang="en-US" sz="900" spc="-6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郵送</a:t>
            </a:r>
            <a:endParaRPr kumimoji="1" lang="en-US" altLang="ja-JP" sz="900" spc="-6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2" name="テキスト ボックス 241">
            <a:extLst>
              <a:ext uri="{FF2B5EF4-FFF2-40B4-BE49-F238E27FC236}">
                <a16:creationId xmlns:a16="http://schemas.microsoft.com/office/drawing/2014/main" id="{3EDF2734-976B-4A98-889C-6E31E288AB6B}"/>
              </a:ext>
            </a:extLst>
          </p:cNvPr>
          <p:cNvSpPr txBox="1"/>
          <p:nvPr/>
        </p:nvSpPr>
        <p:spPr>
          <a:xfrm>
            <a:off x="661282" y="3213040"/>
            <a:ext cx="10709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kumimoji="1" lang="ja-JP" altLang="en-US" sz="9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オンライン申請</a:t>
            </a:r>
            <a:endParaRPr kumimoji="1" lang="en-US" altLang="ja-JP" sz="900" b="1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264" name="グラフィックス 263">
            <a:extLst>
              <a:ext uri="{FF2B5EF4-FFF2-40B4-BE49-F238E27FC236}">
                <a16:creationId xmlns:a16="http://schemas.microsoft.com/office/drawing/2014/main" id="{F8845B66-8C11-4F01-96CD-A09821DE486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1381854" y="2771061"/>
            <a:ext cx="298902" cy="271729"/>
          </a:xfrm>
          <a:prstGeom prst="rect">
            <a:avLst/>
          </a:prstGeom>
        </p:spPr>
      </p:pic>
      <p:sp>
        <p:nvSpPr>
          <p:cNvPr id="147" name="フリーフォーム: 図形 146">
            <a:extLst>
              <a:ext uri="{FF2B5EF4-FFF2-40B4-BE49-F238E27FC236}">
                <a16:creationId xmlns:a16="http://schemas.microsoft.com/office/drawing/2014/main" id="{7113EE77-F1F3-4D84-9A86-F74309CD333A}"/>
              </a:ext>
            </a:extLst>
          </p:cNvPr>
          <p:cNvSpPr/>
          <p:nvPr/>
        </p:nvSpPr>
        <p:spPr>
          <a:xfrm>
            <a:off x="392530" y="2633046"/>
            <a:ext cx="216000" cy="216000"/>
          </a:xfrm>
          <a:custGeom>
            <a:avLst/>
            <a:gdLst>
              <a:gd name="connsiteX0" fmla="*/ 540000 w 1080000"/>
              <a:gd name="connsiteY0" fmla="*/ 0 h 1080000"/>
              <a:gd name="connsiteX1" fmla="*/ 1080000 w 1080000"/>
              <a:gd name="connsiteY1" fmla="*/ 540000 h 1080000"/>
              <a:gd name="connsiteX2" fmla="*/ 1037564 w 1080000"/>
              <a:gd name="connsiteY2" fmla="*/ 750193 h 1080000"/>
              <a:gd name="connsiteX3" fmla="*/ 1019730 w 1080000"/>
              <a:gd name="connsiteY3" fmla="*/ 783049 h 1080000"/>
              <a:gd name="connsiteX4" fmla="*/ 1054835 w 1080000"/>
              <a:gd name="connsiteY4" fmla="*/ 1026919 h 1080000"/>
              <a:gd name="connsiteX5" fmla="*/ 800764 w 1080000"/>
              <a:gd name="connsiteY5" fmla="*/ 1010115 h 1080000"/>
              <a:gd name="connsiteX6" fmla="*/ 750193 w 1080000"/>
              <a:gd name="connsiteY6" fmla="*/ 1037564 h 1080000"/>
              <a:gd name="connsiteX7" fmla="*/ 540000 w 1080000"/>
              <a:gd name="connsiteY7" fmla="*/ 1080000 h 1080000"/>
              <a:gd name="connsiteX8" fmla="*/ 0 w 1080000"/>
              <a:gd name="connsiteY8" fmla="*/ 540000 h 1080000"/>
              <a:gd name="connsiteX9" fmla="*/ 540000 w 1080000"/>
              <a:gd name="connsiteY9" fmla="*/ 0 h 1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0000" h="1080000">
                <a:moveTo>
                  <a:pt x="540000" y="0"/>
                </a:moveTo>
                <a:cubicBezTo>
                  <a:pt x="838234" y="0"/>
                  <a:pt x="1080000" y="241766"/>
                  <a:pt x="1080000" y="540000"/>
                </a:cubicBezTo>
                <a:cubicBezTo>
                  <a:pt x="1080000" y="614559"/>
                  <a:pt x="1064890" y="685588"/>
                  <a:pt x="1037564" y="750193"/>
                </a:cubicBezTo>
                <a:lnTo>
                  <a:pt x="1019730" y="783049"/>
                </a:lnTo>
                <a:lnTo>
                  <a:pt x="1054835" y="1026919"/>
                </a:lnTo>
                <a:lnTo>
                  <a:pt x="800764" y="1010115"/>
                </a:lnTo>
                <a:lnTo>
                  <a:pt x="750193" y="1037564"/>
                </a:lnTo>
                <a:cubicBezTo>
                  <a:pt x="685588" y="1064890"/>
                  <a:pt x="614559" y="1080000"/>
                  <a:pt x="540000" y="1080000"/>
                </a:cubicBezTo>
                <a:cubicBezTo>
                  <a:pt x="241766" y="1080000"/>
                  <a:pt x="0" y="838234"/>
                  <a:pt x="0" y="540000"/>
                </a:cubicBezTo>
                <a:cubicBezTo>
                  <a:pt x="0" y="241766"/>
                  <a:pt x="241766" y="0"/>
                  <a:pt x="54000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</a:p>
        </p:txBody>
      </p:sp>
      <p:sp>
        <p:nvSpPr>
          <p:cNvPr id="148" name="フリーフォーム: 図形 147">
            <a:extLst>
              <a:ext uri="{FF2B5EF4-FFF2-40B4-BE49-F238E27FC236}">
                <a16:creationId xmlns:a16="http://schemas.microsoft.com/office/drawing/2014/main" id="{7D026B8E-6F57-43B5-8934-1962E14E339B}"/>
              </a:ext>
            </a:extLst>
          </p:cNvPr>
          <p:cNvSpPr/>
          <p:nvPr/>
        </p:nvSpPr>
        <p:spPr>
          <a:xfrm>
            <a:off x="1993998" y="2633046"/>
            <a:ext cx="216000" cy="216000"/>
          </a:xfrm>
          <a:custGeom>
            <a:avLst/>
            <a:gdLst>
              <a:gd name="connsiteX0" fmla="*/ 540000 w 1080000"/>
              <a:gd name="connsiteY0" fmla="*/ 0 h 1080000"/>
              <a:gd name="connsiteX1" fmla="*/ 1080000 w 1080000"/>
              <a:gd name="connsiteY1" fmla="*/ 540000 h 1080000"/>
              <a:gd name="connsiteX2" fmla="*/ 1037564 w 1080000"/>
              <a:gd name="connsiteY2" fmla="*/ 750193 h 1080000"/>
              <a:gd name="connsiteX3" fmla="*/ 1019730 w 1080000"/>
              <a:gd name="connsiteY3" fmla="*/ 783049 h 1080000"/>
              <a:gd name="connsiteX4" fmla="*/ 1054835 w 1080000"/>
              <a:gd name="connsiteY4" fmla="*/ 1026919 h 1080000"/>
              <a:gd name="connsiteX5" fmla="*/ 800764 w 1080000"/>
              <a:gd name="connsiteY5" fmla="*/ 1010115 h 1080000"/>
              <a:gd name="connsiteX6" fmla="*/ 750193 w 1080000"/>
              <a:gd name="connsiteY6" fmla="*/ 1037564 h 1080000"/>
              <a:gd name="connsiteX7" fmla="*/ 540000 w 1080000"/>
              <a:gd name="connsiteY7" fmla="*/ 1080000 h 1080000"/>
              <a:gd name="connsiteX8" fmla="*/ 0 w 1080000"/>
              <a:gd name="connsiteY8" fmla="*/ 540000 h 1080000"/>
              <a:gd name="connsiteX9" fmla="*/ 540000 w 1080000"/>
              <a:gd name="connsiteY9" fmla="*/ 0 h 1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0000" h="1080000">
                <a:moveTo>
                  <a:pt x="540000" y="0"/>
                </a:moveTo>
                <a:cubicBezTo>
                  <a:pt x="838234" y="0"/>
                  <a:pt x="1080000" y="241766"/>
                  <a:pt x="1080000" y="540000"/>
                </a:cubicBezTo>
                <a:cubicBezTo>
                  <a:pt x="1080000" y="614559"/>
                  <a:pt x="1064890" y="685588"/>
                  <a:pt x="1037564" y="750193"/>
                </a:cubicBezTo>
                <a:lnTo>
                  <a:pt x="1019730" y="783049"/>
                </a:lnTo>
                <a:lnTo>
                  <a:pt x="1054835" y="1026919"/>
                </a:lnTo>
                <a:lnTo>
                  <a:pt x="800764" y="1010115"/>
                </a:lnTo>
                <a:lnTo>
                  <a:pt x="750193" y="1037564"/>
                </a:lnTo>
                <a:cubicBezTo>
                  <a:pt x="685588" y="1064890"/>
                  <a:pt x="614559" y="1080000"/>
                  <a:pt x="540000" y="1080000"/>
                </a:cubicBezTo>
                <a:cubicBezTo>
                  <a:pt x="241766" y="1080000"/>
                  <a:pt x="0" y="838234"/>
                  <a:pt x="0" y="540000"/>
                </a:cubicBezTo>
                <a:cubicBezTo>
                  <a:pt x="0" y="241766"/>
                  <a:pt x="241766" y="0"/>
                  <a:pt x="54000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</a:p>
        </p:txBody>
      </p:sp>
      <p:sp>
        <p:nvSpPr>
          <p:cNvPr id="149" name="フリーフォーム: 図形 148">
            <a:extLst>
              <a:ext uri="{FF2B5EF4-FFF2-40B4-BE49-F238E27FC236}">
                <a16:creationId xmlns:a16="http://schemas.microsoft.com/office/drawing/2014/main" id="{60210A93-C99F-4297-AA8F-5C620C9C384E}"/>
              </a:ext>
            </a:extLst>
          </p:cNvPr>
          <p:cNvSpPr/>
          <p:nvPr/>
        </p:nvSpPr>
        <p:spPr>
          <a:xfrm>
            <a:off x="2783406" y="2633046"/>
            <a:ext cx="216000" cy="216000"/>
          </a:xfrm>
          <a:custGeom>
            <a:avLst/>
            <a:gdLst>
              <a:gd name="connsiteX0" fmla="*/ 540000 w 1080000"/>
              <a:gd name="connsiteY0" fmla="*/ 0 h 1080000"/>
              <a:gd name="connsiteX1" fmla="*/ 1080000 w 1080000"/>
              <a:gd name="connsiteY1" fmla="*/ 540000 h 1080000"/>
              <a:gd name="connsiteX2" fmla="*/ 1037564 w 1080000"/>
              <a:gd name="connsiteY2" fmla="*/ 750193 h 1080000"/>
              <a:gd name="connsiteX3" fmla="*/ 1019730 w 1080000"/>
              <a:gd name="connsiteY3" fmla="*/ 783049 h 1080000"/>
              <a:gd name="connsiteX4" fmla="*/ 1054835 w 1080000"/>
              <a:gd name="connsiteY4" fmla="*/ 1026919 h 1080000"/>
              <a:gd name="connsiteX5" fmla="*/ 800764 w 1080000"/>
              <a:gd name="connsiteY5" fmla="*/ 1010115 h 1080000"/>
              <a:gd name="connsiteX6" fmla="*/ 750193 w 1080000"/>
              <a:gd name="connsiteY6" fmla="*/ 1037564 h 1080000"/>
              <a:gd name="connsiteX7" fmla="*/ 540000 w 1080000"/>
              <a:gd name="connsiteY7" fmla="*/ 1080000 h 1080000"/>
              <a:gd name="connsiteX8" fmla="*/ 0 w 1080000"/>
              <a:gd name="connsiteY8" fmla="*/ 540000 h 1080000"/>
              <a:gd name="connsiteX9" fmla="*/ 540000 w 1080000"/>
              <a:gd name="connsiteY9" fmla="*/ 0 h 10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80000" h="1080000">
                <a:moveTo>
                  <a:pt x="540000" y="0"/>
                </a:moveTo>
                <a:cubicBezTo>
                  <a:pt x="838234" y="0"/>
                  <a:pt x="1080000" y="241766"/>
                  <a:pt x="1080000" y="540000"/>
                </a:cubicBezTo>
                <a:cubicBezTo>
                  <a:pt x="1080000" y="614559"/>
                  <a:pt x="1064890" y="685588"/>
                  <a:pt x="1037564" y="750193"/>
                </a:cubicBezTo>
                <a:lnTo>
                  <a:pt x="1019730" y="783049"/>
                </a:lnTo>
                <a:lnTo>
                  <a:pt x="1054835" y="1026919"/>
                </a:lnTo>
                <a:lnTo>
                  <a:pt x="800764" y="1010115"/>
                </a:lnTo>
                <a:lnTo>
                  <a:pt x="750193" y="1037564"/>
                </a:lnTo>
                <a:cubicBezTo>
                  <a:pt x="685588" y="1064890"/>
                  <a:pt x="614559" y="1080000"/>
                  <a:pt x="540000" y="1080000"/>
                </a:cubicBezTo>
                <a:cubicBezTo>
                  <a:pt x="241766" y="1080000"/>
                  <a:pt x="0" y="838234"/>
                  <a:pt x="0" y="540000"/>
                </a:cubicBezTo>
                <a:cubicBezTo>
                  <a:pt x="0" y="241766"/>
                  <a:pt x="241766" y="0"/>
                  <a:pt x="540000" y="0"/>
                </a:cubicBez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</a:t>
            </a:r>
          </a:p>
        </p:txBody>
      </p: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E2BAED50-D418-4AE9-9F74-66896EEC25A0}"/>
              </a:ext>
            </a:extLst>
          </p:cNvPr>
          <p:cNvGrpSpPr/>
          <p:nvPr/>
        </p:nvGrpSpPr>
        <p:grpSpPr>
          <a:xfrm>
            <a:off x="3923856" y="3065782"/>
            <a:ext cx="288000" cy="330333"/>
            <a:chOff x="3971410" y="5993748"/>
            <a:chExt cx="288000" cy="330333"/>
          </a:xfrm>
        </p:grpSpPr>
        <p:sp>
          <p:nvSpPr>
            <p:cNvPr id="46" name="フリーフォーム: 図形 45">
              <a:extLst>
                <a:ext uri="{FF2B5EF4-FFF2-40B4-BE49-F238E27FC236}">
                  <a16:creationId xmlns:a16="http://schemas.microsoft.com/office/drawing/2014/main" id="{A8B27463-46E5-4A21-A6FE-AC680E68A946}"/>
                </a:ext>
              </a:extLst>
            </p:cNvPr>
            <p:cNvSpPr/>
            <p:nvPr/>
          </p:nvSpPr>
          <p:spPr>
            <a:xfrm>
              <a:off x="3971410" y="5993748"/>
              <a:ext cx="288000" cy="330333"/>
            </a:xfrm>
            <a:custGeom>
              <a:avLst/>
              <a:gdLst>
                <a:gd name="connsiteX0" fmla="*/ 235996 w 245702"/>
                <a:gd name="connsiteY0" fmla="*/ 253058 h 300303"/>
                <a:gd name="connsiteX1" fmla="*/ 66461 w 245702"/>
                <a:gd name="connsiteY1" fmla="*/ 287730 h 300303"/>
                <a:gd name="connsiteX2" fmla="*/ 61956 w 245702"/>
                <a:gd name="connsiteY2" fmla="*/ 284727 h 300303"/>
                <a:gd name="connsiteX3" fmla="*/ 14726 w 245702"/>
                <a:gd name="connsiteY3" fmla="*/ 53766 h 300303"/>
                <a:gd name="connsiteX4" fmla="*/ 17730 w 245702"/>
                <a:gd name="connsiteY4" fmla="*/ 49261 h 300303"/>
                <a:gd name="connsiteX5" fmla="*/ 187264 w 245702"/>
                <a:gd name="connsiteY5" fmla="*/ 14726 h 300303"/>
                <a:gd name="connsiteX6" fmla="*/ 191769 w 245702"/>
                <a:gd name="connsiteY6" fmla="*/ 17730 h 300303"/>
                <a:gd name="connsiteX7" fmla="*/ 238999 w 245702"/>
                <a:gd name="connsiteY7" fmla="*/ 248690 h 300303"/>
                <a:gd name="connsiteX8" fmla="*/ 235996 w 245702"/>
                <a:gd name="connsiteY8" fmla="*/ 253195 h 300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5702" h="300303">
                  <a:moveTo>
                    <a:pt x="235996" y="253058"/>
                  </a:moveTo>
                  <a:lnTo>
                    <a:pt x="66461" y="287730"/>
                  </a:lnTo>
                  <a:cubicBezTo>
                    <a:pt x="64413" y="288139"/>
                    <a:pt x="62366" y="286774"/>
                    <a:pt x="61956" y="284727"/>
                  </a:cubicBezTo>
                  <a:lnTo>
                    <a:pt x="14726" y="53766"/>
                  </a:lnTo>
                  <a:cubicBezTo>
                    <a:pt x="14317" y="51718"/>
                    <a:pt x="15682" y="49671"/>
                    <a:pt x="17730" y="49261"/>
                  </a:cubicBezTo>
                  <a:lnTo>
                    <a:pt x="187264" y="14726"/>
                  </a:lnTo>
                  <a:cubicBezTo>
                    <a:pt x="189312" y="14317"/>
                    <a:pt x="191360" y="15682"/>
                    <a:pt x="191769" y="17730"/>
                  </a:cubicBezTo>
                  <a:lnTo>
                    <a:pt x="238999" y="248690"/>
                  </a:lnTo>
                  <a:cubicBezTo>
                    <a:pt x="239408" y="250738"/>
                    <a:pt x="238043" y="252785"/>
                    <a:pt x="235996" y="253195"/>
                  </a:cubicBezTo>
                </a:path>
              </a:pathLst>
            </a:custGeom>
            <a:solidFill>
              <a:srgbClr val="FFFFFF"/>
            </a:solidFill>
            <a:ln w="13634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8" name="フリーフォーム: 図形 47">
              <a:extLst>
                <a:ext uri="{FF2B5EF4-FFF2-40B4-BE49-F238E27FC236}">
                  <a16:creationId xmlns:a16="http://schemas.microsoft.com/office/drawing/2014/main" id="{8DBE607C-85A5-49D7-9E55-2261C08E4188}"/>
                </a:ext>
              </a:extLst>
            </p:cNvPr>
            <p:cNvSpPr/>
            <p:nvPr/>
          </p:nvSpPr>
          <p:spPr>
            <a:xfrm>
              <a:off x="4013013" y="6060114"/>
              <a:ext cx="68251" cy="68251"/>
            </a:xfrm>
            <a:custGeom>
              <a:avLst/>
              <a:gdLst>
                <a:gd name="connsiteX0" fmla="*/ 55105 w 68250"/>
                <a:gd name="connsiteY0" fmla="*/ 54559 h 68250"/>
                <a:gd name="connsiteX1" fmla="*/ 25074 w 68250"/>
                <a:gd name="connsiteY1" fmla="*/ 60702 h 68250"/>
                <a:gd name="connsiteX2" fmla="*/ 21798 w 68250"/>
                <a:gd name="connsiteY2" fmla="*/ 58518 h 68250"/>
                <a:gd name="connsiteX3" fmla="*/ 14700 w 68250"/>
                <a:gd name="connsiteY3" fmla="*/ 24119 h 68250"/>
                <a:gd name="connsiteX4" fmla="*/ 16884 w 68250"/>
                <a:gd name="connsiteY4" fmla="*/ 20843 h 68250"/>
                <a:gd name="connsiteX5" fmla="*/ 46778 w 68250"/>
                <a:gd name="connsiteY5" fmla="*/ 14701 h 68250"/>
                <a:gd name="connsiteX6" fmla="*/ 50054 w 68250"/>
                <a:gd name="connsiteY6" fmla="*/ 16748 h 68250"/>
                <a:gd name="connsiteX7" fmla="*/ 57152 w 68250"/>
                <a:gd name="connsiteY7" fmla="*/ 51146 h 68250"/>
                <a:gd name="connsiteX8" fmla="*/ 54968 w 68250"/>
                <a:gd name="connsiteY8" fmla="*/ 54422 h 682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8250" h="68250">
                  <a:moveTo>
                    <a:pt x="55105" y="54559"/>
                  </a:moveTo>
                  <a:lnTo>
                    <a:pt x="25074" y="60702"/>
                  </a:lnTo>
                  <a:cubicBezTo>
                    <a:pt x="23573" y="60975"/>
                    <a:pt x="22208" y="60019"/>
                    <a:pt x="21798" y="58518"/>
                  </a:cubicBezTo>
                  <a:lnTo>
                    <a:pt x="14700" y="24119"/>
                  </a:lnTo>
                  <a:cubicBezTo>
                    <a:pt x="14427" y="22618"/>
                    <a:pt x="15383" y="21253"/>
                    <a:pt x="16884" y="20843"/>
                  </a:cubicBezTo>
                  <a:lnTo>
                    <a:pt x="46778" y="14701"/>
                  </a:lnTo>
                  <a:cubicBezTo>
                    <a:pt x="48280" y="14428"/>
                    <a:pt x="49645" y="15383"/>
                    <a:pt x="50054" y="16748"/>
                  </a:cubicBezTo>
                  <a:lnTo>
                    <a:pt x="57152" y="51146"/>
                  </a:lnTo>
                  <a:cubicBezTo>
                    <a:pt x="57425" y="52648"/>
                    <a:pt x="56470" y="54013"/>
                    <a:pt x="54968" y="54422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 w="13634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9" name="フリーフォーム: 図形 48">
              <a:extLst>
                <a:ext uri="{FF2B5EF4-FFF2-40B4-BE49-F238E27FC236}">
                  <a16:creationId xmlns:a16="http://schemas.microsoft.com/office/drawing/2014/main" id="{EA455055-3155-441A-8869-52FC7A9E7D2A}"/>
                </a:ext>
              </a:extLst>
            </p:cNvPr>
            <p:cNvSpPr/>
            <p:nvPr/>
          </p:nvSpPr>
          <p:spPr>
            <a:xfrm>
              <a:off x="4076077" y="6050696"/>
              <a:ext cx="95551" cy="40950"/>
            </a:xfrm>
            <a:custGeom>
              <a:avLst/>
              <a:gdLst>
                <a:gd name="connsiteX0" fmla="*/ 46368 w 95551"/>
                <a:gd name="connsiteY0" fmla="*/ 20569 h 40950"/>
                <a:gd name="connsiteX1" fmla="*/ 49917 w 95551"/>
                <a:gd name="connsiteY1" fmla="*/ 19887 h 40950"/>
                <a:gd name="connsiteX2" fmla="*/ 95509 w 95551"/>
                <a:gd name="connsiteY2" fmla="*/ 16474 h 40950"/>
                <a:gd name="connsiteX3" fmla="*/ 90049 w 95551"/>
                <a:gd name="connsiteY3" fmla="*/ 17566 h 40950"/>
                <a:gd name="connsiteX4" fmla="*/ 88411 w 95551"/>
                <a:gd name="connsiteY4" fmla="*/ 16474 h 40950"/>
                <a:gd name="connsiteX5" fmla="*/ 86636 w 95551"/>
                <a:gd name="connsiteY5" fmla="*/ 7738 h 40950"/>
                <a:gd name="connsiteX6" fmla="*/ 87728 w 95551"/>
                <a:gd name="connsiteY6" fmla="*/ 6100 h 40950"/>
                <a:gd name="connsiteX7" fmla="*/ 93052 w 95551"/>
                <a:gd name="connsiteY7" fmla="*/ 5008 h 40950"/>
                <a:gd name="connsiteX8" fmla="*/ 94690 w 95551"/>
                <a:gd name="connsiteY8" fmla="*/ 6100 h 40950"/>
                <a:gd name="connsiteX9" fmla="*/ 96464 w 95551"/>
                <a:gd name="connsiteY9" fmla="*/ 14973 h 40950"/>
                <a:gd name="connsiteX10" fmla="*/ 95372 w 95551"/>
                <a:gd name="connsiteY10" fmla="*/ 16611 h 40950"/>
                <a:gd name="connsiteX11" fmla="*/ 83770 w 95551"/>
                <a:gd name="connsiteY11" fmla="*/ 18931 h 40950"/>
                <a:gd name="connsiteX12" fmla="*/ 78310 w 95551"/>
                <a:gd name="connsiteY12" fmla="*/ 20023 h 40950"/>
                <a:gd name="connsiteX13" fmla="*/ 76672 w 95551"/>
                <a:gd name="connsiteY13" fmla="*/ 18931 h 40950"/>
                <a:gd name="connsiteX14" fmla="*/ 74897 w 95551"/>
                <a:gd name="connsiteY14" fmla="*/ 10059 h 40950"/>
                <a:gd name="connsiteX15" fmla="*/ 75989 w 95551"/>
                <a:gd name="connsiteY15" fmla="*/ 8421 h 40950"/>
                <a:gd name="connsiteX16" fmla="*/ 81313 w 95551"/>
                <a:gd name="connsiteY16" fmla="*/ 7329 h 40950"/>
                <a:gd name="connsiteX17" fmla="*/ 82951 w 95551"/>
                <a:gd name="connsiteY17" fmla="*/ 8421 h 40950"/>
                <a:gd name="connsiteX18" fmla="*/ 84725 w 95551"/>
                <a:gd name="connsiteY18" fmla="*/ 17293 h 40950"/>
                <a:gd name="connsiteX19" fmla="*/ 83633 w 95551"/>
                <a:gd name="connsiteY19" fmla="*/ 18931 h 40950"/>
                <a:gd name="connsiteX20" fmla="*/ 72030 w 95551"/>
                <a:gd name="connsiteY20" fmla="*/ 21388 h 40950"/>
                <a:gd name="connsiteX21" fmla="*/ 66570 w 95551"/>
                <a:gd name="connsiteY21" fmla="*/ 22480 h 40950"/>
                <a:gd name="connsiteX22" fmla="*/ 64932 w 95551"/>
                <a:gd name="connsiteY22" fmla="*/ 21388 h 40950"/>
                <a:gd name="connsiteX23" fmla="*/ 63158 w 95551"/>
                <a:gd name="connsiteY23" fmla="*/ 12652 h 40950"/>
                <a:gd name="connsiteX24" fmla="*/ 64250 w 95551"/>
                <a:gd name="connsiteY24" fmla="*/ 11014 h 40950"/>
                <a:gd name="connsiteX25" fmla="*/ 69573 w 95551"/>
                <a:gd name="connsiteY25" fmla="*/ 9922 h 40950"/>
                <a:gd name="connsiteX26" fmla="*/ 71211 w 95551"/>
                <a:gd name="connsiteY26" fmla="*/ 11014 h 40950"/>
                <a:gd name="connsiteX27" fmla="*/ 72986 w 95551"/>
                <a:gd name="connsiteY27" fmla="*/ 19887 h 40950"/>
                <a:gd name="connsiteX28" fmla="*/ 71894 w 95551"/>
                <a:gd name="connsiteY28" fmla="*/ 21525 h 40950"/>
                <a:gd name="connsiteX29" fmla="*/ 60291 w 95551"/>
                <a:gd name="connsiteY29" fmla="*/ 23845 h 40950"/>
                <a:gd name="connsiteX30" fmla="*/ 54831 w 95551"/>
                <a:gd name="connsiteY30" fmla="*/ 24937 h 40950"/>
                <a:gd name="connsiteX31" fmla="*/ 53193 w 95551"/>
                <a:gd name="connsiteY31" fmla="*/ 23845 h 40950"/>
                <a:gd name="connsiteX32" fmla="*/ 51419 w 95551"/>
                <a:gd name="connsiteY32" fmla="*/ 14973 h 40950"/>
                <a:gd name="connsiteX33" fmla="*/ 52511 w 95551"/>
                <a:gd name="connsiteY33" fmla="*/ 13335 h 40950"/>
                <a:gd name="connsiteX34" fmla="*/ 57834 w 95551"/>
                <a:gd name="connsiteY34" fmla="*/ 12243 h 40950"/>
                <a:gd name="connsiteX35" fmla="*/ 59472 w 95551"/>
                <a:gd name="connsiteY35" fmla="*/ 13335 h 40950"/>
                <a:gd name="connsiteX36" fmla="*/ 61247 w 95551"/>
                <a:gd name="connsiteY36" fmla="*/ 22207 h 40950"/>
                <a:gd name="connsiteX37" fmla="*/ 60155 w 95551"/>
                <a:gd name="connsiteY37" fmla="*/ 23845 h 40950"/>
                <a:gd name="connsiteX38" fmla="*/ 44321 w 95551"/>
                <a:gd name="connsiteY38" fmla="*/ 28759 h 40950"/>
                <a:gd name="connsiteX39" fmla="*/ 36950 w 95551"/>
                <a:gd name="connsiteY39" fmla="*/ 30261 h 40950"/>
                <a:gd name="connsiteX40" fmla="*/ 35312 w 95551"/>
                <a:gd name="connsiteY40" fmla="*/ 29169 h 40950"/>
                <a:gd name="connsiteX41" fmla="*/ 32991 w 95551"/>
                <a:gd name="connsiteY41" fmla="*/ 17976 h 40950"/>
                <a:gd name="connsiteX42" fmla="*/ 34083 w 95551"/>
                <a:gd name="connsiteY42" fmla="*/ 16338 h 40950"/>
                <a:gd name="connsiteX43" fmla="*/ 41454 w 95551"/>
                <a:gd name="connsiteY43" fmla="*/ 14836 h 40950"/>
                <a:gd name="connsiteX44" fmla="*/ 43092 w 95551"/>
                <a:gd name="connsiteY44" fmla="*/ 15928 h 40950"/>
                <a:gd name="connsiteX45" fmla="*/ 45413 w 95551"/>
                <a:gd name="connsiteY45" fmla="*/ 27121 h 40950"/>
                <a:gd name="connsiteX46" fmla="*/ 44321 w 95551"/>
                <a:gd name="connsiteY46" fmla="*/ 28759 h 40950"/>
                <a:gd name="connsiteX47" fmla="*/ 30397 w 95551"/>
                <a:gd name="connsiteY47" fmla="*/ 31626 h 40950"/>
                <a:gd name="connsiteX48" fmla="*/ 23026 w 95551"/>
                <a:gd name="connsiteY48" fmla="*/ 33127 h 40950"/>
                <a:gd name="connsiteX49" fmla="*/ 21388 w 95551"/>
                <a:gd name="connsiteY49" fmla="*/ 32035 h 40950"/>
                <a:gd name="connsiteX50" fmla="*/ 19068 w 95551"/>
                <a:gd name="connsiteY50" fmla="*/ 20842 h 40950"/>
                <a:gd name="connsiteX51" fmla="*/ 20160 w 95551"/>
                <a:gd name="connsiteY51" fmla="*/ 19204 h 40950"/>
                <a:gd name="connsiteX52" fmla="*/ 27531 w 95551"/>
                <a:gd name="connsiteY52" fmla="*/ 17703 h 40950"/>
                <a:gd name="connsiteX53" fmla="*/ 29169 w 95551"/>
                <a:gd name="connsiteY53" fmla="*/ 18795 h 40950"/>
                <a:gd name="connsiteX54" fmla="*/ 31489 w 95551"/>
                <a:gd name="connsiteY54" fmla="*/ 29988 h 40950"/>
                <a:gd name="connsiteX55" fmla="*/ 30397 w 95551"/>
                <a:gd name="connsiteY55" fmla="*/ 31626 h 40950"/>
                <a:gd name="connsiteX56" fmla="*/ 16338 w 95551"/>
                <a:gd name="connsiteY56" fmla="*/ 34493 h 40950"/>
                <a:gd name="connsiteX57" fmla="*/ 8967 w 95551"/>
                <a:gd name="connsiteY57" fmla="*/ 35994 h 40950"/>
                <a:gd name="connsiteX58" fmla="*/ 7329 w 95551"/>
                <a:gd name="connsiteY58" fmla="*/ 34902 h 40950"/>
                <a:gd name="connsiteX59" fmla="*/ 5008 w 95551"/>
                <a:gd name="connsiteY59" fmla="*/ 23709 h 40950"/>
                <a:gd name="connsiteX60" fmla="*/ 6100 w 95551"/>
                <a:gd name="connsiteY60" fmla="*/ 22071 h 40950"/>
                <a:gd name="connsiteX61" fmla="*/ 13471 w 95551"/>
                <a:gd name="connsiteY61" fmla="*/ 20569 h 40950"/>
                <a:gd name="connsiteX62" fmla="*/ 15109 w 95551"/>
                <a:gd name="connsiteY62" fmla="*/ 21661 h 40950"/>
                <a:gd name="connsiteX63" fmla="*/ 17430 w 95551"/>
                <a:gd name="connsiteY63" fmla="*/ 32854 h 40950"/>
                <a:gd name="connsiteX64" fmla="*/ 16338 w 95551"/>
                <a:gd name="connsiteY64" fmla="*/ 34493 h 40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95551" h="40950">
                  <a:moveTo>
                    <a:pt x="46368" y="20569"/>
                  </a:moveTo>
                  <a:lnTo>
                    <a:pt x="49917" y="19887"/>
                  </a:lnTo>
                  <a:moveTo>
                    <a:pt x="95509" y="16474"/>
                  </a:moveTo>
                  <a:lnTo>
                    <a:pt x="90049" y="17566"/>
                  </a:lnTo>
                  <a:cubicBezTo>
                    <a:pt x="89366" y="17703"/>
                    <a:pt x="88684" y="17293"/>
                    <a:pt x="88411" y="16474"/>
                  </a:cubicBezTo>
                  <a:lnTo>
                    <a:pt x="86636" y="7738"/>
                  </a:lnTo>
                  <a:cubicBezTo>
                    <a:pt x="86500" y="7056"/>
                    <a:pt x="86909" y="6237"/>
                    <a:pt x="87728" y="6100"/>
                  </a:cubicBezTo>
                  <a:lnTo>
                    <a:pt x="93052" y="5008"/>
                  </a:lnTo>
                  <a:cubicBezTo>
                    <a:pt x="93734" y="4872"/>
                    <a:pt x="94553" y="5281"/>
                    <a:pt x="94690" y="6100"/>
                  </a:cubicBezTo>
                  <a:lnTo>
                    <a:pt x="96464" y="14973"/>
                  </a:lnTo>
                  <a:cubicBezTo>
                    <a:pt x="96601" y="15655"/>
                    <a:pt x="96191" y="16338"/>
                    <a:pt x="95372" y="16611"/>
                  </a:cubicBezTo>
                  <a:close/>
                  <a:moveTo>
                    <a:pt x="83770" y="18931"/>
                  </a:moveTo>
                  <a:lnTo>
                    <a:pt x="78310" y="20023"/>
                  </a:lnTo>
                  <a:cubicBezTo>
                    <a:pt x="77627" y="20160"/>
                    <a:pt x="76945" y="19750"/>
                    <a:pt x="76672" y="18931"/>
                  </a:cubicBezTo>
                  <a:lnTo>
                    <a:pt x="74897" y="10059"/>
                  </a:lnTo>
                  <a:cubicBezTo>
                    <a:pt x="74760" y="9376"/>
                    <a:pt x="75170" y="8694"/>
                    <a:pt x="75989" y="8421"/>
                  </a:cubicBezTo>
                  <a:lnTo>
                    <a:pt x="81313" y="7329"/>
                  </a:lnTo>
                  <a:cubicBezTo>
                    <a:pt x="81995" y="7192"/>
                    <a:pt x="82814" y="7602"/>
                    <a:pt x="82951" y="8421"/>
                  </a:cubicBezTo>
                  <a:lnTo>
                    <a:pt x="84725" y="17293"/>
                  </a:lnTo>
                  <a:cubicBezTo>
                    <a:pt x="84862" y="17976"/>
                    <a:pt x="84452" y="18658"/>
                    <a:pt x="83633" y="18931"/>
                  </a:cubicBezTo>
                  <a:close/>
                  <a:moveTo>
                    <a:pt x="72030" y="21388"/>
                  </a:moveTo>
                  <a:lnTo>
                    <a:pt x="66570" y="22480"/>
                  </a:lnTo>
                  <a:cubicBezTo>
                    <a:pt x="65888" y="22617"/>
                    <a:pt x="65205" y="22207"/>
                    <a:pt x="64932" y="21388"/>
                  </a:cubicBezTo>
                  <a:lnTo>
                    <a:pt x="63158" y="12652"/>
                  </a:lnTo>
                  <a:cubicBezTo>
                    <a:pt x="63021" y="11970"/>
                    <a:pt x="63431" y="11151"/>
                    <a:pt x="64250" y="11014"/>
                  </a:cubicBezTo>
                  <a:lnTo>
                    <a:pt x="69573" y="9922"/>
                  </a:lnTo>
                  <a:cubicBezTo>
                    <a:pt x="70256" y="9786"/>
                    <a:pt x="71075" y="10195"/>
                    <a:pt x="71211" y="11014"/>
                  </a:cubicBezTo>
                  <a:lnTo>
                    <a:pt x="72986" y="19887"/>
                  </a:lnTo>
                  <a:cubicBezTo>
                    <a:pt x="73122" y="20569"/>
                    <a:pt x="72713" y="21252"/>
                    <a:pt x="71894" y="21525"/>
                  </a:cubicBezTo>
                  <a:close/>
                  <a:moveTo>
                    <a:pt x="60291" y="23845"/>
                  </a:moveTo>
                  <a:lnTo>
                    <a:pt x="54831" y="24937"/>
                  </a:lnTo>
                  <a:cubicBezTo>
                    <a:pt x="54149" y="25074"/>
                    <a:pt x="53466" y="24664"/>
                    <a:pt x="53193" y="23845"/>
                  </a:cubicBezTo>
                  <a:lnTo>
                    <a:pt x="51419" y="14973"/>
                  </a:lnTo>
                  <a:cubicBezTo>
                    <a:pt x="51282" y="14290"/>
                    <a:pt x="51692" y="13471"/>
                    <a:pt x="52511" y="13335"/>
                  </a:cubicBezTo>
                  <a:lnTo>
                    <a:pt x="57834" y="12243"/>
                  </a:lnTo>
                  <a:cubicBezTo>
                    <a:pt x="58517" y="12243"/>
                    <a:pt x="59336" y="12516"/>
                    <a:pt x="59472" y="13335"/>
                  </a:cubicBezTo>
                  <a:lnTo>
                    <a:pt x="61247" y="22207"/>
                  </a:lnTo>
                  <a:cubicBezTo>
                    <a:pt x="61383" y="22890"/>
                    <a:pt x="60974" y="23709"/>
                    <a:pt x="60155" y="23845"/>
                  </a:cubicBezTo>
                  <a:close/>
                  <a:moveTo>
                    <a:pt x="44321" y="28759"/>
                  </a:moveTo>
                  <a:lnTo>
                    <a:pt x="36950" y="30261"/>
                  </a:lnTo>
                  <a:cubicBezTo>
                    <a:pt x="36267" y="30397"/>
                    <a:pt x="35448" y="29988"/>
                    <a:pt x="35312" y="29169"/>
                  </a:cubicBezTo>
                  <a:lnTo>
                    <a:pt x="32991" y="17976"/>
                  </a:lnTo>
                  <a:cubicBezTo>
                    <a:pt x="32855" y="17293"/>
                    <a:pt x="33264" y="16474"/>
                    <a:pt x="34083" y="16338"/>
                  </a:cubicBezTo>
                  <a:lnTo>
                    <a:pt x="41454" y="14836"/>
                  </a:lnTo>
                  <a:cubicBezTo>
                    <a:pt x="42137" y="14700"/>
                    <a:pt x="42956" y="15109"/>
                    <a:pt x="43092" y="15928"/>
                  </a:cubicBezTo>
                  <a:lnTo>
                    <a:pt x="45413" y="27121"/>
                  </a:lnTo>
                  <a:cubicBezTo>
                    <a:pt x="45549" y="27804"/>
                    <a:pt x="45140" y="28623"/>
                    <a:pt x="44321" y="28759"/>
                  </a:cubicBezTo>
                  <a:close/>
                  <a:moveTo>
                    <a:pt x="30397" y="31626"/>
                  </a:moveTo>
                  <a:lnTo>
                    <a:pt x="23026" y="33127"/>
                  </a:lnTo>
                  <a:cubicBezTo>
                    <a:pt x="22344" y="33264"/>
                    <a:pt x="21525" y="32854"/>
                    <a:pt x="21388" y="32035"/>
                  </a:cubicBezTo>
                  <a:lnTo>
                    <a:pt x="19068" y="20842"/>
                  </a:lnTo>
                  <a:cubicBezTo>
                    <a:pt x="18931" y="20160"/>
                    <a:pt x="19341" y="19341"/>
                    <a:pt x="20160" y="19204"/>
                  </a:cubicBezTo>
                  <a:lnTo>
                    <a:pt x="27531" y="17703"/>
                  </a:lnTo>
                  <a:cubicBezTo>
                    <a:pt x="28213" y="17566"/>
                    <a:pt x="29032" y="17976"/>
                    <a:pt x="29169" y="18795"/>
                  </a:cubicBezTo>
                  <a:lnTo>
                    <a:pt x="31489" y="29988"/>
                  </a:lnTo>
                  <a:cubicBezTo>
                    <a:pt x="31626" y="30670"/>
                    <a:pt x="31216" y="31489"/>
                    <a:pt x="30397" y="31626"/>
                  </a:cubicBezTo>
                  <a:close/>
                  <a:moveTo>
                    <a:pt x="16338" y="34493"/>
                  </a:moveTo>
                  <a:lnTo>
                    <a:pt x="8967" y="35994"/>
                  </a:lnTo>
                  <a:cubicBezTo>
                    <a:pt x="8284" y="36131"/>
                    <a:pt x="7602" y="35721"/>
                    <a:pt x="7329" y="34902"/>
                  </a:cubicBezTo>
                  <a:lnTo>
                    <a:pt x="5008" y="23709"/>
                  </a:lnTo>
                  <a:cubicBezTo>
                    <a:pt x="4872" y="23026"/>
                    <a:pt x="5281" y="22207"/>
                    <a:pt x="6100" y="22071"/>
                  </a:cubicBezTo>
                  <a:lnTo>
                    <a:pt x="13471" y="20569"/>
                  </a:lnTo>
                  <a:cubicBezTo>
                    <a:pt x="14154" y="20433"/>
                    <a:pt x="14836" y="20842"/>
                    <a:pt x="15109" y="21661"/>
                  </a:cubicBezTo>
                  <a:lnTo>
                    <a:pt x="17430" y="32854"/>
                  </a:lnTo>
                  <a:cubicBezTo>
                    <a:pt x="17566" y="33537"/>
                    <a:pt x="17157" y="34356"/>
                    <a:pt x="16338" y="34493"/>
                  </a:cubicBezTo>
                  <a:close/>
                </a:path>
              </a:pathLst>
            </a:custGeom>
            <a:noFill/>
            <a:ln w="4635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pic>
        <p:nvPicPr>
          <p:cNvPr id="51" name="グラフィックス 50" descr="家庭">
            <a:extLst>
              <a:ext uri="{FF2B5EF4-FFF2-40B4-BE49-F238E27FC236}">
                <a16:creationId xmlns:a16="http://schemas.microsoft.com/office/drawing/2014/main" id="{88330871-7CDA-420F-B166-F359187B602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4255960" y="2947606"/>
            <a:ext cx="469232" cy="469232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7B120D98-31AD-482C-A679-8CCBEC71D491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986393" y="4468555"/>
            <a:ext cx="725688" cy="204985"/>
          </a:xfrm>
          <a:prstGeom prst="rect">
            <a:avLst/>
          </a:prstGeom>
        </p:spPr>
      </p:pic>
      <p:sp>
        <p:nvSpPr>
          <p:cNvPr id="162" name="テキスト ボックス 161">
            <a:extLst>
              <a:ext uri="{FF2B5EF4-FFF2-40B4-BE49-F238E27FC236}">
                <a16:creationId xmlns:a16="http://schemas.microsoft.com/office/drawing/2014/main" id="{3560D0CF-F8CD-40BA-8241-E2E167D16028}"/>
              </a:ext>
            </a:extLst>
          </p:cNvPr>
          <p:cNvSpPr txBox="1"/>
          <p:nvPr/>
        </p:nvSpPr>
        <p:spPr>
          <a:xfrm>
            <a:off x="3006865" y="4515396"/>
            <a:ext cx="598497" cy="10772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R="0" algn="ctr" rtl="0"/>
            <a:r>
              <a:rPr kumimoji="1" lang="ja-JP" altLang="en-US" sz="7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マイナポータル</a:t>
            </a:r>
            <a:endParaRPr kumimoji="1" lang="en-US" altLang="ja-JP" sz="700" b="1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9" name="フリーフォーム: 図形 58">
            <a:extLst>
              <a:ext uri="{FF2B5EF4-FFF2-40B4-BE49-F238E27FC236}">
                <a16:creationId xmlns:a16="http://schemas.microsoft.com/office/drawing/2014/main" id="{A621B0A6-E45A-4A96-9049-93FE1DA39BBD}"/>
              </a:ext>
            </a:extLst>
          </p:cNvPr>
          <p:cNvSpPr/>
          <p:nvPr/>
        </p:nvSpPr>
        <p:spPr>
          <a:xfrm>
            <a:off x="4918868" y="2398973"/>
            <a:ext cx="1054588" cy="1092706"/>
          </a:xfrm>
          <a:custGeom>
            <a:avLst/>
            <a:gdLst>
              <a:gd name="connsiteX0" fmla="*/ 48625 w 1054587"/>
              <a:gd name="connsiteY0" fmla="*/ 12540 h 1092705"/>
              <a:gd name="connsiteX1" fmla="*/ 1008554 w 1054587"/>
              <a:gd name="connsiteY1" fmla="*/ 12540 h 1092705"/>
              <a:gd name="connsiteX2" fmla="*/ 1044512 w 1054587"/>
              <a:gd name="connsiteY2" fmla="*/ 48498 h 1092705"/>
              <a:gd name="connsiteX3" fmla="*/ 1044512 w 1054587"/>
              <a:gd name="connsiteY3" fmla="*/ 1044385 h 1092705"/>
              <a:gd name="connsiteX4" fmla="*/ 1008554 w 1054587"/>
              <a:gd name="connsiteY4" fmla="*/ 1080343 h 1092705"/>
              <a:gd name="connsiteX5" fmla="*/ 48625 w 1054587"/>
              <a:gd name="connsiteY5" fmla="*/ 1080343 h 1092705"/>
              <a:gd name="connsiteX6" fmla="*/ 12540 w 1054587"/>
              <a:gd name="connsiteY6" fmla="*/ 1044258 h 1092705"/>
              <a:gd name="connsiteX7" fmla="*/ 12540 w 1054587"/>
              <a:gd name="connsiteY7" fmla="*/ 48498 h 1092705"/>
              <a:gd name="connsiteX8" fmla="*/ 48625 w 1054587"/>
              <a:gd name="connsiteY8" fmla="*/ 12540 h 10927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54587" h="1092705">
                <a:moveTo>
                  <a:pt x="48625" y="12540"/>
                </a:moveTo>
                <a:lnTo>
                  <a:pt x="1008554" y="12540"/>
                </a:lnTo>
                <a:cubicBezTo>
                  <a:pt x="1028375" y="12540"/>
                  <a:pt x="1044512" y="28677"/>
                  <a:pt x="1044512" y="48498"/>
                </a:cubicBezTo>
                <a:lnTo>
                  <a:pt x="1044512" y="1044385"/>
                </a:lnTo>
                <a:cubicBezTo>
                  <a:pt x="1044512" y="1064206"/>
                  <a:pt x="1028375" y="1080343"/>
                  <a:pt x="1008554" y="1080343"/>
                </a:cubicBezTo>
                <a:lnTo>
                  <a:pt x="48625" y="1080343"/>
                </a:lnTo>
                <a:cubicBezTo>
                  <a:pt x="28804" y="1080343"/>
                  <a:pt x="12540" y="1064206"/>
                  <a:pt x="12540" y="1044258"/>
                </a:cubicBezTo>
                <a:lnTo>
                  <a:pt x="12540" y="48498"/>
                </a:lnTo>
                <a:cubicBezTo>
                  <a:pt x="12668" y="28677"/>
                  <a:pt x="28804" y="12540"/>
                  <a:pt x="48625" y="12540"/>
                </a:cubicBezTo>
                <a:close/>
              </a:path>
            </a:pathLst>
          </a:custGeom>
          <a:noFill/>
          <a:ln w="12535" cap="flat">
            <a:solidFill>
              <a:schemeClr val="accent6">
                <a:lumMod val="75000"/>
              </a:schemeClr>
            </a:solidFill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183" name="フリーフォーム: 図形 182">
            <a:extLst>
              <a:ext uri="{FF2B5EF4-FFF2-40B4-BE49-F238E27FC236}">
                <a16:creationId xmlns:a16="http://schemas.microsoft.com/office/drawing/2014/main" id="{E3BC149A-6AD7-4AD0-B4A6-56C79ED8664E}"/>
              </a:ext>
            </a:extLst>
          </p:cNvPr>
          <p:cNvSpPr/>
          <p:nvPr/>
        </p:nvSpPr>
        <p:spPr>
          <a:xfrm>
            <a:off x="4916520" y="2397797"/>
            <a:ext cx="1064726" cy="210732"/>
          </a:xfrm>
          <a:custGeom>
            <a:avLst/>
            <a:gdLst>
              <a:gd name="connsiteX0" fmla="*/ 13629 w 829755"/>
              <a:gd name="connsiteY0" fmla="*/ 200258 h 210731"/>
              <a:gd name="connsiteX1" fmla="*/ 817438 w 829755"/>
              <a:gd name="connsiteY1" fmla="*/ 200258 h 210731"/>
              <a:gd name="connsiteX2" fmla="*/ 817438 w 829755"/>
              <a:gd name="connsiteY2" fmla="*/ 51034 h 210731"/>
              <a:gd name="connsiteX3" fmla="*/ 780165 w 829755"/>
              <a:gd name="connsiteY3" fmla="*/ 13629 h 210731"/>
              <a:gd name="connsiteX4" fmla="*/ 51034 w 829755"/>
              <a:gd name="connsiteY4" fmla="*/ 13629 h 210731"/>
              <a:gd name="connsiteX5" fmla="*/ 13629 w 829755"/>
              <a:gd name="connsiteY5" fmla="*/ 51034 h 21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9755" h="210731">
                <a:moveTo>
                  <a:pt x="13629" y="200258"/>
                </a:moveTo>
                <a:lnTo>
                  <a:pt x="817438" y="200258"/>
                </a:lnTo>
                <a:lnTo>
                  <a:pt x="817438" y="51034"/>
                </a:lnTo>
                <a:cubicBezTo>
                  <a:pt x="817438" y="30356"/>
                  <a:pt x="800712" y="13629"/>
                  <a:pt x="780165" y="13629"/>
                </a:cubicBezTo>
                <a:lnTo>
                  <a:pt x="51034" y="13629"/>
                </a:lnTo>
                <a:cubicBezTo>
                  <a:pt x="30356" y="13629"/>
                  <a:pt x="13629" y="30356"/>
                  <a:pt x="13629" y="51034"/>
                </a:cubicBezTo>
              </a:path>
            </a:pathLst>
          </a:custGeom>
          <a:solidFill>
            <a:schemeClr val="accent6">
              <a:lumMod val="75000"/>
            </a:schemeClr>
          </a:solidFill>
          <a:ln w="13142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241" name="テキスト ボックス 240">
            <a:extLst>
              <a:ext uri="{FF2B5EF4-FFF2-40B4-BE49-F238E27FC236}">
                <a16:creationId xmlns:a16="http://schemas.microsoft.com/office/drawing/2014/main" id="{98D92F24-72F5-4A34-996D-A89C28E76FC9}"/>
              </a:ext>
            </a:extLst>
          </p:cNvPr>
          <p:cNvSpPr txBox="1"/>
          <p:nvPr/>
        </p:nvSpPr>
        <p:spPr>
          <a:xfrm>
            <a:off x="4951121" y="2373956"/>
            <a:ext cx="10932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rtl="0"/>
            <a:r>
              <a:rPr kumimoji="1" lang="ja-JP" altLang="en-US" sz="10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詳しくはこちら</a:t>
            </a:r>
            <a:endParaRPr kumimoji="1" lang="en-US" altLang="ja-JP" sz="1000" b="1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84" name="フリーフォーム: 図形 183">
            <a:extLst>
              <a:ext uri="{FF2B5EF4-FFF2-40B4-BE49-F238E27FC236}">
                <a16:creationId xmlns:a16="http://schemas.microsoft.com/office/drawing/2014/main" id="{12BD29EB-948F-4452-B7F6-84B9EB4C534D}"/>
              </a:ext>
            </a:extLst>
          </p:cNvPr>
          <p:cNvSpPr/>
          <p:nvPr/>
        </p:nvSpPr>
        <p:spPr>
          <a:xfrm>
            <a:off x="357087" y="4150114"/>
            <a:ext cx="829755" cy="210732"/>
          </a:xfrm>
          <a:custGeom>
            <a:avLst/>
            <a:gdLst>
              <a:gd name="connsiteX0" fmla="*/ 13629 w 829755"/>
              <a:gd name="connsiteY0" fmla="*/ 200258 h 210731"/>
              <a:gd name="connsiteX1" fmla="*/ 817438 w 829755"/>
              <a:gd name="connsiteY1" fmla="*/ 200258 h 210731"/>
              <a:gd name="connsiteX2" fmla="*/ 817438 w 829755"/>
              <a:gd name="connsiteY2" fmla="*/ 51034 h 210731"/>
              <a:gd name="connsiteX3" fmla="*/ 780165 w 829755"/>
              <a:gd name="connsiteY3" fmla="*/ 13629 h 210731"/>
              <a:gd name="connsiteX4" fmla="*/ 51034 w 829755"/>
              <a:gd name="connsiteY4" fmla="*/ 13629 h 210731"/>
              <a:gd name="connsiteX5" fmla="*/ 13629 w 829755"/>
              <a:gd name="connsiteY5" fmla="*/ 51034 h 21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9755" h="210731">
                <a:moveTo>
                  <a:pt x="13629" y="200258"/>
                </a:moveTo>
                <a:lnTo>
                  <a:pt x="817438" y="200258"/>
                </a:lnTo>
                <a:lnTo>
                  <a:pt x="817438" y="51034"/>
                </a:lnTo>
                <a:cubicBezTo>
                  <a:pt x="817438" y="30356"/>
                  <a:pt x="800712" y="13629"/>
                  <a:pt x="780165" y="13629"/>
                </a:cubicBezTo>
                <a:lnTo>
                  <a:pt x="51034" y="13629"/>
                </a:lnTo>
                <a:cubicBezTo>
                  <a:pt x="30356" y="13629"/>
                  <a:pt x="13629" y="30356"/>
                  <a:pt x="13629" y="51034"/>
                </a:cubicBezTo>
              </a:path>
            </a:pathLst>
          </a:custGeom>
          <a:solidFill>
            <a:schemeClr val="accent6">
              <a:lumMod val="75000"/>
            </a:schemeClr>
          </a:solidFill>
          <a:ln w="13142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250" name="テキスト ボックス 249">
            <a:extLst>
              <a:ext uri="{FF2B5EF4-FFF2-40B4-BE49-F238E27FC236}">
                <a16:creationId xmlns:a16="http://schemas.microsoft.com/office/drawing/2014/main" id="{9E54213E-144E-45B3-8C20-AEF7D305FDBA}"/>
              </a:ext>
            </a:extLst>
          </p:cNvPr>
          <p:cNvSpPr txBox="1"/>
          <p:nvPr/>
        </p:nvSpPr>
        <p:spPr>
          <a:xfrm>
            <a:off x="352121" y="4115906"/>
            <a:ext cx="86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rtl="0"/>
            <a:r>
              <a:rPr kumimoji="1" lang="ja-JP" altLang="en-US" sz="10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医療機関で</a:t>
            </a:r>
            <a:endParaRPr kumimoji="1" lang="en-US" altLang="ja-JP" sz="1000" b="1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1" name="フリーフォーム: 図形 190">
            <a:extLst>
              <a:ext uri="{FF2B5EF4-FFF2-40B4-BE49-F238E27FC236}">
                <a16:creationId xmlns:a16="http://schemas.microsoft.com/office/drawing/2014/main" id="{8088822D-9CCC-4179-B1B8-DB80DF891859}"/>
              </a:ext>
            </a:extLst>
          </p:cNvPr>
          <p:cNvSpPr/>
          <p:nvPr/>
        </p:nvSpPr>
        <p:spPr>
          <a:xfrm>
            <a:off x="1818244" y="4153055"/>
            <a:ext cx="829755" cy="210732"/>
          </a:xfrm>
          <a:custGeom>
            <a:avLst/>
            <a:gdLst>
              <a:gd name="connsiteX0" fmla="*/ 13629 w 829755"/>
              <a:gd name="connsiteY0" fmla="*/ 200258 h 210731"/>
              <a:gd name="connsiteX1" fmla="*/ 817438 w 829755"/>
              <a:gd name="connsiteY1" fmla="*/ 200258 h 210731"/>
              <a:gd name="connsiteX2" fmla="*/ 817438 w 829755"/>
              <a:gd name="connsiteY2" fmla="*/ 51034 h 210731"/>
              <a:gd name="connsiteX3" fmla="*/ 780165 w 829755"/>
              <a:gd name="connsiteY3" fmla="*/ 13629 h 210731"/>
              <a:gd name="connsiteX4" fmla="*/ 51034 w 829755"/>
              <a:gd name="connsiteY4" fmla="*/ 13629 h 210731"/>
              <a:gd name="connsiteX5" fmla="*/ 13629 w 829755"/>
              <a:gd name="connsiteY5" fmla="*/ 51034 h 210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829755" h="210731">
                <a:moveTo>
                  <a:pt x="13629" y="200258"/>
                </a:moveTo>
                <a:lnTo>
                  <a:pt x="817438" y="200258"/>
                </a:lnTo>
                <a:lnTo>
                  <a:pt x="817438" y="51034"/>
                </a:lnTo>
                <a:cubicBezTo>
                  <a:pt x="817438" y="30356"/>
                  <a:pt x="800712" y="13629"/>
                  <a:pt x="780165" y="13629"/>
                </a:cubicBezTo>
                <a:lnTo>
                  <a:pt x="51034" y="13629"/>
                </a:lnTo>
                <a:cubicBezTo>
                  <a:pt x="30356" y="13629"/>
                  <a:pt x="13629" y="30356"/>
                  <a:pt x="13629" y="51034"/>
                </a:cubicBezTo>
              </a:path>
            </a:pathLst>
          </a:custGeom>
          <a:solidFill>
            <a:schemeClr val="accent6">
              <a:lumMod val="75000"/>
            </a:schemeClr>
          </a:solidFill>
          <a:ln w="13142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251" name="テキスト ボックス 250">
            <a:extLst>
              <a:ext uri="{FF2B5EF4-FFF2-40B4-BE49-F238E27FC236}">
                <a16:creationId xmlns:a16="http://schemas.microsoft.com/office/drawing/2014/main" id="{29DE3F38-7CB9-47A8-ABCF-27C08CA1455A}"/>
              </a:ext>
            </a:extLst>
          </p:cNvPr>
          <p:cNvSpPr txBox="1"/>
          <p:nvPr/>
        </p:nvSpPr>
        <p:spPr>
          <a:xfrm>
            <a:off x="1836153" y="4123926"/>
            <a:ext cx="8394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rtl="0"/>
            <a:r>
              <a:rPr kumimoji="1" lang="ja-JP" altLang="en-US" sz="10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スマホから</a:t>
            </a:r>
            <a:endParaRPr kumimoji="1" lang="en-US" altLang="ja-JP" sz="1000" b="1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52" name="テキスト ボックス 251">
            <a:extLst>
              <a:ext uri="{FF2B5EF4-FFF2-40B4-BE49-F238E27FC236}">
                <a16:creationId xmlns:a16="http://schemas.microsoft.com/office/drawing/2014/main" id="{5D78BBB3-8504-4F66-92F5-643DD81E5154}"/>
              </a:ext>
            </a:extLst>
          </p:cNvPr>
          <p:cNvSpPr txBox="1"/>
          <p:nvPr/>
        </p:nvSpPr>
        <p:spPr>
          <a:xfrm>
            <a:off x="5123551" y="4136540"/>
            <a:ext cx="12797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rtl="0"/>
            <a:r>
              <a:rPr kumimoji="1" lang="ja-JP" altLang="en-US" sz="10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セブン銀行</a:t>
            </a:r>
            <a:r>
              <a:rPr kumimoji="1" lang="en-US" altLang="ja-JP" sz="10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ATM</a:t>
            </a:r>
            <a:r>
              <a:rPr kumimoji="1" lang="ja-JP" altLang="en-US" sz="1000" b="1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</a:t>
            </a:r>
            <a:endParaRPr kumimoji="1" lang="en-US" altLang="ja-JP" sz="1000" b="1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97" name="フリーフォーム: 図形 196">
            <a:extLst>
              <a:ext uri="{FF2B5EF4-FFF2-40B4-BE49-F238E27FC236}">
                <a16:creationId xmlns:a16="http://schemas.microsoft.com/office/drawing/2014/main" id="{AC1A6776-C5A1-4BFF-94DB-C73CED0E2EA3}"/>
              </a:ext>
            </a:extLst>
          </p:cNvPr>
          <p:cNvSpPr/>
          <p:nvPr/>
        </p:nvSpPr>
        <p:spPr>
          <a:xfrm rot="19126356">
            <a:off x="5584517" y="5403113"/>
            <a:ext cx="122238" cy="107603"/>
          </a:xfrm>
          <a:custGeom>
            <a:avLst/>
            <a:gdLst>
              <a:gd name="connsiteX0" fmla="*/ 154802 w 747600"/>
              <a:gd name="connsiteY0" fmla="*/ 0 h 723892"/>
              <a:gd name="connsiteX1" fmla="*/ 169948 w 747600"/>
              <a:gd name="connsiteY1" fmla="*/ 564972 h 723892"/>
              <a:gd name="connsiteX2" fmla="*/ 747600 w 747600"/>
              <a:gd name="connsiteY2" fmla="*/ 564972 h 723892"/>
              <a:gd name="connsiteX3" fmla="*/ 747600 w 747600"/>
              <a:gd name="connsiteY3" fmla="*/ 719830 h 723892"/>
              <a:gd name="connsiteX4" fmla="*/ 170795 w 747600"/>
              <a:gd name="connsiteY4" fmla="*/ 719830 h 723892"/>
              <a:gd name="connsiteX5" fmla="*/ 19294 w 747600"/>
              <a:gd name="connsiteY5" fmla="*/ 723892 h 723892"/>
              <a:gd name="connsiteX6" fmla="*/ 0 w 747600"/>
              <a:gd name="connsiteY6" fmla="*/ 4151 h 7238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747600" h="723892">
                <a:moveTo>
                  <a:pt x="154802" y="0"/>
                </a:moveTo>
                <a:lnTo>
                  <a:pt x="169948" y="564972"/>
                </a:lnTo>
                <a:lnTo>
                  <a:pt x="747600" y="564972"/>
                </a:lnTo>
                <a:lnTo>
                  <a:pt x="747600" y="719830"/>
                </a:lnTo>
                <a:lnTo>
                  <a:pt x="170795" y="719830"/>
                </a:lnTo>
                <a:lnTo>
                  <a:pt x="19294" y="723892"/>
                </a:lnTo>
                <a:lnTo>
                  <a:pt x="0" y="4151"/>
                </a:lnTo>
                <a:close/>
              </a:path>
            </a:pathLst>
          </a:cu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ラフィックス 265">
            <a:extLst>
              <a:ext uri="{FF2B5EF4-FFF2-40B4-BE49-F238E27FC236}">
                <a16:creationId xmlns:a16="http://schemas.microsoft.com/office/drawing/2014/main" id="{E8E6D1FF-7C91-4281-A879-2E90B905BF26}"/>
              </a:ext>
            </a:extLst>
          </p:cNvPr>
          <p:cNvGrpSpPr/>
          <p:nvPr/>
        </p:nvGrpSpPr>
        <p:grpSpPr>
          <a:xfrm>
            <a:off x="3037271" y="2771333"/>
            <a:ext cx="285316" cy="339662"/>
            <a:chOff x="3037271" y="5676352"/>
            <a:chExt cx="285316" cy="339662"/>
          </a:xfrm>
        </p:grpSpPr>
        <p:sp>
          <p:nvSpPr>
            <p:cNvPr id="3" name="フリーフォーム: 図形 2">
              <a:extLst>
                <a:ext uri="{FF2B5EF4-FFF2-40B4-BE49-F238E27FC236}">
                  <a16:creationId xmlns:a16="http://schemas.microsoft.com/office/drawing/2014/main" id="{A8502492-539E-49E8-9BAA-198D5A8847BC}"/>
                </a:ext>
              </a:extLst>
            </p:cNvPr>
            <p:cNvSpPr/>
            <p:nvPr/>
          </p:nvSpPr>
          <p:spPr>
            <a:xfrm>
              <a:off x="3046568" y="5701681"/>
              <a:ext cx="258143" cy="230970"/>
            </a:xfrm>
            <a:custGeom>
              <a:avLst/>
              <a:gdLst>
                <a:gd name="connsiteX0" fmla="*/ 14072 w 258143"/>
                <a:gd name="connsiteY0" fmla="*/ 14072 h 230970"/>
                <a:gd name="connsiteX1" fmla="*/ 246129 w 258143"/>
                <a:gd name="connsiteY1" fmla="*/ 14072 h 230970"/>
                <a:gd name="connsiteX2" fmla="*/ 246129 w 258143"/>
                <a:gd name="connsiteY2" fmla="*/ 227108 h 230970"/>
                <a:gd name="connsiteX3" fmla="*/ 14072 w 258143"/>
                <a:gd name="connsiteY3" fmla="*/ 227108 h 2309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8143" h="230970">
                  <a:moveTo>
                    <a:pt x="14072" y="14072"/>
                  </a:moveTo>
                  <a:lnTo>
                    <a:pt x="246129" y="14072"/>
                  </a:lnTo>
                  <a:lnTo>
                    <a:pt x="246129" y="227108"/>
                  </a:lnTo>
                  <a:lnTo>
                    <a:pt x="14072" y="227108"/>
                  </a:lnTo>
                  <a:close/>
                </a:path>
              </a:pathLst>
            </a:custGeom>
            <a:solidFill>
              <a:schemeClr val="bg1"/>
            </a:solidFill>
            <a:ln w="13154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" name="フリーフォーム: 図形 3">
              <a:extLst>
                <a:ext uri="{FF2B5EF4-FFF2-40B4-BE49-F238E27FC236}">
                  <a16:creationId xmlns:a16="http://schemas.microsoft.com/office/drawing/2014/main" id="{CBF7AA32-7CF1-45F0-9EF4-4467BA43A724}"/>
                </a:ext>
              </a:extLst>
            </p:cNvPr>
            <p:cNvSpPr/>
            <p:nvPr/>
          </p:nvSpPr>
          <p:spPr>
            <a:xfrm>
              <a:off x="3124826" y="5958601"/>
              <a:ext cx="95105" cy="67932"/>
            </a:xfrm>
            <a:custGeom>
              <a:avLst/>
              <a:gdLst>
                <a:gd name="connsiteX0" fmla="*/ 14072 w 95105"/>
                <a:gd name="connsiteY0" fmla="*/ 14072 h 67932"/>
                <a:gd name="connsiteX1" fmla="*/ 92873 w 95105"/>
                <a:gd name="connsiteY1" fmla="*/ 14072 h 67932"/>
                <a:gd name="connsiteX2" fmla="*/ 92873 w 95105"/>
                <a:gd name="connsiteY2" fmla="*/ 64070 h 67932"/>
                <a:gd name="connsiteX3" fmla="*/ 14072 w 95105"/>
                <a:gd name="connsiteY3" fmla="*/ 64070 h 67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5105" h="67932">
                  <a:moveTo>
                    <a:pt x="14072" y="14072"/>
                  </a:moveTo>
                  <a:lnTo>
                    <a:pt x="92873" y="14072"/>
                  </a:lnTo>
                  <a:lnTo>
                    <a:pt x="92873" y="64070"/>
                  </a:lnTo>
                  <a:lnTo>
                    <a:pt x="14072" y="64070"/>
                  </a:lnTo>
                  <a:close/>
                </a:path>
              </a:pathLst>
            </a:custGeom>
            <a:solidFill>
              <a:schemeClr val="bg1"/>
            </a:solidFill>
            <a:ln w="13154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8" name="フリーフォーム: 図形 7">
              <a:extLst>
                <a:ext uri="{FF2B5EF4-FFF2-40B4-BE49-F238E27FC236}">
                  <a16:creationId xmlns:a16="http://schemas.microsoft.com/office/drawing/2014/main" id="{FC66A405-1B22-4E7D-8747-8FF897ED396B}"/>
                </a:ext>
              </a:extLst>
            </p:cNvPr>
            <p:cNvSpPr/>
            <p:nvPr/>
          </p:nvSpPr>
          <p:spPr>
            <a:xfrm>
              <a:off x="3023199" y="5662280"/>
              <a:ext cx="298902" cy="298903"/>
            </a:xfrm>
            <a:custGeom>
              <a:avLst/>
              <a:gdLst>
                <a:gd name="connsiteX0" fmla="*/ 256590 w 298902"/>
                <a:gd name="connsiteY0" fmla="*/ 102520 h 298902"/>
                <a:gd name="connsiteX1" fmla="*/ 171675 w 298902"/>
                <a:gd name="connsiteY1" fmla="*/ 102520 h 298902"/>
                <a:gd name="connsiteX2" fmla="*/ 171675 w 298902"/>
                <a:gd name="connsiteY2" fmla="*/ 74260 h 298902"/>
                <a:gd name="connsiteX3" fmla="*/ 256590 w 298902"/>
                <a:gd name="connsiteY3" fmla="*/ 74260 h 298902"/>
                <a:gd name="connsiteX4" fmla="*/ 256590 w 298902"/>
                <a:gd name="connsiteY4" fmla="*/ 102520 h 298902"/>
                <a:gd name="connsiteX5" fmla="*/ 118008 w 298902"/>
                <a:gd name="connsiteY5" fmla="*/ 145996 h 298902"/>
                <a:gd name="connsiteX6" fmla="*/ 192055 w 298902"/>
                <a:gd name="connsiteY6" fmla="*/ 145996 h 298902"/>
                <a:gd name="connsiteX7" fmla="*/ 192055 w 298902"/>
                <a:gd name="connsiteY7" fmla="*/ 161893 h 298902"/>
                <a:gd name="connsiteX8" fmla="*/ 118008 w 298902"/>
                <a:gd name="connsiteY8" fmla="*/ 161893 h 298902"/>
                <a:gd name="connsiteX9" fmla="*/ 118008 w 298902"/>
                <a:gd name="connsiteY9" fmla="*/ 145996 h 298902"/>
                <a:gd name="connsiteX10" fmla="*/ 118008 w 298902"/>
                <a:gd name="connsiteY10" fmla="*/ 190968 h 298902"/>
                <a:gd name="connsiteX11" fmla="*/ 118008 w 298902"/>
                <a:gd name="connsiteY11" fmla="*/ 175072 h 298902"/>
                <a:gd name="connsiteX12" fmla="*/ 192055 w 298902"/>
                <a:gd name="connsiteY12" fmla="*/ 175072 h 298902"/>
                <a:gd name="connsiteX13" fmla="*/ 192055 w 298902"/>
                <a:gd name="connsiteY13" fmla="*/ 190968 h 298902"/>
                <a:gd name="connsiteX14" fmla="*/ 162979 w 298902"/>
                <a:gd name="connsiteY14" fmla="*/ 190968 h 298902"/>
                <a:gd name="connsiteX15" fmla="*/ 162979 w 298902"/>
                <a:gd name="connsiteY15" fmla="*/ 218684 h 298902"/>
                <a:gd name="connsiteX16" fmla="*/ 147083 w 298902"/>
                <a:gd name="connsiteY16" fmla="*/ 218684 h 298902"/>
                <a:gd name="connsiteX17" fmla="*/ 147083 w 298902"/>
                <a:gd name="connsiteY17" fmla="*/ 190968 h 298902"/>
                <a:gd name="connsiteX18" fmla="*/ 118008 w 298902"/>
                <a:gd name="connsiteY18" fmla="*/ 190968 h 298902"/>
                <a:gd name="connsiteX19" fmla="*/ 53472 w 298902"/>
                <a:gd name="connsiteY19" fmla="*/ 74260 h 298902"/>
                <a:gd name="connsiteX20" fmla="*/ 138388 w 298902"/>
                <a:gd name="connsiteY20" fmla="*/ 74260 h 298902"/>
                <a:gd name="connsiteX21" fmla="*/ 138388 w 298902"/>
                <a:gd name="connsiteY21" fmla="*/ 102520 h 298902"/>
                <a:gd name="connsiteX22" fmla="*/ 53472 w 298902"/>
                <a:gd name="connsiteY22" fmla="*/ 102520 h 298902"/>
                <a:gd name="connsiteX23" fmla="*/ 53472 w 298902"/>
                <a:gd name="connsiteY23" fmla="*/ 74260 h 298902"/>
                <a:gd name="connsiteX24" fmla="*/ 270177 w 298902"/>
                <a:gd name="connsiteY24" fmla="*/ 14072 h 298902"/>
                <a:gd name="connsiteX25" fmla="*/ 39886 w 298902"/>
                <a:gd name="connsiteY25" fmla="*/ 14072 h 298902"/>
                <a:gd name="connsiteX26" fmla="*/ 14072 w 298902"/>
                <a:gd name="connsiteY26" fmla="*/ 39886 h 298902"/>
                <a:gd name="connsiteX27" fmla="*/ 14072 w 298902"/>
                <a:gd name="connsiteY27" fmla="*/ 271807 h 298902"/>
                <a:gd name="connsiteX28" fmla="*/ 39886 w 298902"/>
                <a:gd name="connsiteY28" fmla="*/ 297622 h 298902"/>
                <a:gd name="connsiteX29" fmla="*/ 270177 w 298902"/>
                <a:gd name="connsiteY29" fmla="*/ 297622 h 298902"/>
                <a:gd name="connsiteX30" fmla="*/ 295991 w 298902"/>
                <a:gd name="connsiteY30" fmla="*/ 271807 h 298902"/>
                <a:gd name="connsiteX31" fmla="*/ 295991 w 298902"/>
                <a:gd name="connsiteY31" fmla="*/ 39886 h 298902"/>
                <a:gd name="connsiteX32" fmla="*/ 270177 w 298902"/>
                <a:gd name="connsiteY32" fmla="*/ 14072 h 2989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298902" h="298902">
                  <a:moveTo>
                    <a:pt x="256590" y="102520"/>
                  </a:moveTo>
                  <a:lnTo>
                    <a:pt x="171675" y="102520"/>
                  </a:lnTo>
                  <a:lnTo>
                    <a:pt x="171675" y="74260"/>
                  </a:lnTo>
                  <a:lnTo>
                    <a:pt x="256590" y="74260"/>
                  </a:lnTo>
                  <a:lnTo>
                    <a:pt x="256590" y="102520"/>
                  </a:lnTo>
                  <a:close/>
                  <a:moveTo>
                    <a:pt x="118008" y="145996"/>
                  </a:moveTo>
                  <a:lnTo>
                    <a:pt x="192055" y="145996"/>
                  </a:lnTo>
                  <a:lnTo>
                    <a:pt x="192055" y="161893"/>
                  </a:lnTo>
                  <a:lnTo>
                    <a:pt x="118008" y="161893"/>
                  </a:lnTo>
                  <a:lnTo>
                    <a:pt x="118008" y="145996"/>
                  </a:lnTo>
                  <a:close/>
                  <a:moveTo>
                    <a:pt x="118008" y="190968"/>
                  </a:moveTo>
                  <a:lnTo>
                    <a:pt x="118008" y="175072"/>
                  </a:lnTo>
                  <a:lnTo>
                    <a:pt x="192055" y="175072"/>
                  </a:lnTo>
                  <a:lnTo>
                    <a:pt x="192055" y="190968"/>
                  </a:lnTo>
                  <a:lnTo>
                    <a:pt x="162979" y="190968"/>
                  </a:lnTo>
                  <a:lnTo>
                    <a:pt x="162979" y="218684"/>
                  </a:lnTo>
                  <a:lnTo>
                    <a:pt x="147083" y="218684"/>
                  </a:lnTo>
                  <a:lnTo>
                    <a:pt x="147083" y="190968"/>
                  </a:lnTo>
                  <a:lnTo>
                    <a:pt x="118008" y="190968"/>
                  </a:lnTo>
                  <a:close/>
                  <a:moveTo>
                    <a:pt x="53472" y="74260"/>
                  </a:moveTo>
                  <a:lnTo>
                    <a:pt x="138388" y="74260"/>
                  </a:lnTo>
                  <a:lnTo>
                    <a:pt x="138388" y="102520"/>
                  </a:lnTo>
                  <a:lnTo>
                    <a:pt x="53472" y="102520"/>
                  </a:lnTo>
                  <a:lnTo>
                    <a:pt x="53472" y="74260"/>
                  </a:lnTo>
                  <a:close/>
                  <a:moveTo>
                    <a:pt x="270177" y="14072"/>
                  </a:moveTo>
                  <a:lnTo>
                    <a:pt x="39886" y="14072"/>
                  </a:lnTo>
                  <a:cubicBezTo>
                    <a:pt x="25620" y="14072"/>
                    <a:pt x="14072" y="25620"/>
                    <a:pt x="14072" y="39886"/>
                  </a:cubicBezTo>
                  <a:lnTo>
                    <a:pt x="14072" y="271807"/>
                  </a:lnTo>
                  <a:cubicBezTo>
                    <a:pt x="14072" y="286073"/>
                    <a:pt x="25620" y="297622"/>
                    <a:pt x="39886" y="297622"/>
                  </a:cubicBezTo>
                  <a:lnTo>
                    <a:pt x="270177" y="297622"/>
                  </a:lnTo>
                  <a:cubicBezTo>
                    <a:pt x="284443" y="297622"/>
                    <a:pt x="295991" y="286073"/>
                    <a:pt x="295991" y="271807"/>
                  </a:cubicBezTo>
                  <a:lnTo>
                    <a:pt x="295991" y="39886"/>
                  </a:lnTo>
                  <a:cubicBezTo>
                    <a:pt x="295991" y="25620"/>
                    <a:pt x="284443" y="14072"/>
                    <a:pt x="270177" y="14072"/>
                  </a:cubicBezTo>
                </a:path>
              </a:pathLst>
            </a:custGeom>
            <a:solidFill>
              <a:schemeClr val="bg1"/>
            </a:solidFill>
            <a:ln w="13154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9" name="グラフィックス 262">
            <a:extLst>
              <a:ext uri="{FF2B5EF4-FFF2-40B4-BE49-F238E27FC236}">
                <a16:creationId xmlns:a16="http://schemas.microsoft.com/office/drawing/2014/main" id="{A87D722E-809D-47F3-BDE1-D6457C35C725}"/>
              </a:ext>
            </a:extLst>
          </p:cNvPr>
          <p:cNvGrpSpPr/>
          <p:nvPr/>
        </p:nvGrpSpPr>
        <p:grpSpPr>
          <a:xfrm>
            <a:off x="750003" y="2760269"/>
            <a:ext cx="176624" cy="285316"/>
            <a:chOff x="750003" y="5665288"/>
            <a:chExt cx="176624" cy="285316"/>
          </a:xfrm>
        </p:grpSpPr>
        <p:sp>
          <p:nvSpPr>
            <p:cNvPr id="24" name="フリーフォーム: 図形 23">
              <a:extLst>
                <a:ext uri="{FF2B5EF4-FFF2-40B4-BE49-F238E27FC236}">
                  <a16:creationId xmlns:a16="http://schemas.microsoft.com/office/drawing/2014/main" id="{26FCFA3A-D9B0-4FCD-B953-BF024857533A}"/>
                </a:ext>
              </a:extLst>
            </p:cNvPr>
            <p:cNvSpPr/>
            <p:nvPr/>
          </p:nvSpPr>
          <p:spPr>
            <a:xfrm>
              <a:off x="735894" y="5651179"/>
              <a:ext cx="203797" cy="312489"/>
            </a:xfrm>
            <a:custGeom>
              <a:avLst/>
              <a:gdLst>
                <a:gd name="connsiteX0" fmla="*/ 174022 w 203796"/>
                <a:gd name="connsiteY0" fmla="*/ 14109 h 312488"/>
                <a:gd name="connsiteX1" fmla="*/ 195081 w 203796"/>
                <a:gd name="connsiteY1" fmla="*/ 35168 h 312488"/>
                <a:gd name="connsiteX2" fmla="*/ 195081 w 203796"/>
                <a:gd name="connsiteY2" fmla="*/ 282034 h 312488"/>
                <a:gd name="connsiteX3" fmla="*/ 174022 w 203796"/>
                <a:gd name="connsiteY3" fmla="*/ 303093 h 312488"/>
                <a:gd name="connsiteX4" fmla="*/ 35168 w 203796"/>
                <a:gd name="connsiteY4" fmla="*/ 303093 h 312488"/>
                <a:gd name="connsiteX5" fmla="*/ 14109 w 203796"/>
                <a:gd name="connsiteY5" fmla="*/ 282034 h 312488"/>
                <a:gd name="connsiteX6" fmla="*/ 14109 w 203796"/>
                <a:gd name="connsiteY6" fmla="*/ 35168 h 312488"/>
                <a:gd name="connsiteX7" fmla="*/ 35168 w 203796"/>
                <a:gd name="connsiteY7" fmla="*/ 14109 h 3124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03796" h="312488">
                  <a:moveTo>
                    <a:pt x="174022" y="14109"/>
                  </a:moveTo>
                  <a:cubicBezTo>
                    <a:pt x="185652" y="14109"/>
                    <a:pt x="195081" y="23537"/>
                    <a:pt x="195081" y="35168"/>
                  </a:cubicBezTo>
                  <a:lnTo>
                    <a:pt x="195081" y="282034"/>
                  </a:lnTo>
                  <a:cubicBezTo>
                    <a:pt x="195081" y="293665"/>
                    <a:pt x="185652" y="303093"/>
                    <a:pt x="174022" y="303093"/>
                  </a:cubicBezTo>
                  <a:lnTo>
                    <a:pt x="35168" y="303093"/>
                  </a:lnTo>
                  <a:cubicBezTo>
                    <a:pt x="23537" y="303093"/>
                    <a:pt x="14109" y="293665"/>
                    <a:pt x="14109" y="282034"/>
                  </a:cubicBezTo>
                  <a:lnTo>
                    <a:pt x="14109" y="35168"/>
                  </a:lnTo>
                  <a:cubicBezTo>
                    <a:pt x="14109" y="23537"/>
                    <a:pt x="23537" y="14109"/>
                    <a:pt x="35168" y="14109"/>
                  </a:cubicBezTo>
                  <a:close/>
                </a:path>
              </a:pathLst>
            </a:custGeom>
            <a:solidFill>
              <a:schemeClr val="bg1"/>
            </a:solidFill>
            <a:ln w="13188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25" name="フリーフォーム: 図形 224">
              <a:extLst>
                <a:ext uri="{FF2B5EF4-FFF2-40B4-BE49-F238E27FC236}">
                  <a16:creationId xmlns:a16="http://schemas.microsoft.com/office/drawing/2014/main" id="{183179CB-F17C-4714-90E9-55F5CDF012BF}"/>
                </a:ext>
              </a:extLst>
            </p:cNvPr>
            <p:cNvSpPr/>
            <p:nvPr/>
          </p:nvSpPr>
          <p:spPr>
            <a:xfrm>
              <a:off x="756681" y="5669792"/>
              <a:ext cx="163038" cy="271730"/>
            </a:xfrm>
            <a:custGeom>
              <a:avLst/>
              <a:gdLst>
                <a:gd name="connsiteX0" fmla="*/ 24706 w 163037"/>
                <a:gd name="connsiteY0" fmla="*/ 14245 h 271729"/>
                <a:gd name="connsiteX1" fmla="*/ 142909 w 163037"/>
                <a:gd name="connsiteY1" fmla="*/ 14245 h 271729"/>
                <a:gd name="connsiteX2" fmla="*/ 153506 w 163037"/>
                <a:gd name="connsiteY2" fmla="*/ 24842 h 271729"/>
                <a:gd name="connsiteX3" fmla="*/ 153506 w 163037"/>
                <a:gd name="connsiteY3" fmla="*/ 251329 h 271729"/>
                <a:gd name="connsiteX4" fmla="*/ 142909 w 163037"/>
                <a:gd name="connsiteY4" fmla="*/ 261926 h 271729"/>
                <a:gd name="connsiteX5" fmla="*/ 24706 w 163037"/>
                <a:gd name="connsiteY5" fmla="*/ 261926 h 271729"/>
                <a:gd name="connsiteX6" fmla="*/ 14109 w 163037"/>
                <a:gd name="connsiteY6" fmla="*/ 251329 h 271729"/>
                <a:gd name="connsiteX7" fmla="*/ 14109 w 163037"/>
                <a:gd name="connsiteY7" fmla="*/ 24706 h 271729"/>
                <a:gd name="connsiteX8" fmla="*/ 24706 w 163037"/>
                <a:gd name="connsiteY8" fmla="*/ 14109 h 27172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63037" h="271729">
                  <a:moveTo>
                    <a:pt x="24706" y="14245"/>
                  </a:moveTo>
                  <a:lnTo>
                    <a:pt x="142909" y="14245"/>
                  </a:lnTo>
                  <a:cubicBezTo>
                    <a:pt x="148751" y="14245"/>
                    <a:pt x="153506" y="19000"/>
                    <a:pt x="153506" y="24842"/>
                  </a:cubicBezTo>
                  <a:lnTo>
                    <a:pt x="153506" y="251329"/>
                  </a:lnTo>
                  <a:cubicBezTo>
                    <a:pt x="153506" y="257171"/>
                    <a:pt x="148751" y="261926"/>
                    <a:pt x="142909" y="261926"/>
                  </a:cubicBezTo>
                  <a:lnTo>
                    <a:pt x="24706" y="261926"/>
                  </a:lnTo>
                  <a:cubicBezTo>
                    <a:pt x="18864" y="261926"/>
                    <a:pt x="14109" y="257171"/>
                    <a:pt x="14109" y="251329"/>
                  </a:cubicBezTo>
                  <a:lnTo>
                    <a:pt x="14109" y="24706"/>
                  </a:lnTo>
                  <a:cubicBezTo>
                    <a:pt x="14109" y="18864"/>
                    <a:pt x="18864" y="14109"/>
                    <a:pt x="24706" y="14109"/>
                  </a:cubicBezTo>
                  <a:close/>
                </a:path>
              </a:pathLst>
            </a:custGeom>
            <a:solidFill>
              <a:schemeClr val="bg1"/>
            </a:solidFill>
            <a:ln w="13188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26" name="フリーフォーム: 図形 225">
              <a:extLst>
                <a:ext uri="{FF2B5EF4-FFF2-40B4-BE49-F238E27FC236}">
                  <a16:creationId xmlns:a16="http://schemas.microsoft.com/office/drawing/2014/main" id="{91EB62AB-860E-4E3D-94BE-B45D323B0336}"/>
                </a:ext>
              </a:extLst>
            </p:cNvPr>
            <p:cNvSpPr/>
            <p:nvPr/>
          </p:nvSpPr>
          <p:spPr>
            <a:xfrm>
              <a:off x="809804" y="5677673"/>
              <a:ext cx="54346" cy="27173"/>
            </a:xfrm>
            <a:custGeom>
              <a:avLst/>
              <a:gdLst>
                <a:gd name="connsiteX0" fmla="*/ 18864 w 54345"/>
                <a:gd name="connsiteY0" fmla="*/ 14109 h 27172"/>
                <a:gd name="connsiteX1" fmla="*/ 14109 w 54345"/>
                <a:gd name="connsiteY1" fmla="*/ 18864 h 27172"/>
                <a:gd name="connsiteX2" fmla="*/ 18864 w 54345"/>
                <a:gd name="connsiteY2" fmla="*/ 23620 h 27172"/>
                <a:gd name="connsiteX3" fmla="*/ 44271 w 54345"/>
                <a:gd name="connsiteY3" fmla="*/ 23620 h 27172"/>
                <a:gd name="connsiteX4" fmla="*/ 49026 w 54345"/>
                <a:gd name="connsiteY4" fmla="*/ 18864 h 27172"/>
                <a:gd name="connsiteX5" fmla="*/ 44271 w 54345"/>
                <a:gd name="connsiteY5" fmla="*/ 14109 h 27172"/>
                <a:gd name="connsiteX6" fmla="*/ 18864 w 54345"/>
                <a:gd name="connsiteY6" fmla="*/ 14109 h 271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4345" h="27172">
                  <a:moveTo>
                    <a:pt x="18864" y="14109"/>
                  </a:moveTo>
                  <a:cubicBezTo>
                    <a:pt x="16283" y="14109"/>
                    <a:pt x="14109" y="16283"/>
                    <a:pt x="14109" y="18864"/>
                  </a:cubicBezTo>
                  <a:cubicBezTo>
                    <a:pt x="14109" y="21446"/>
                    <a:pt x="16283" y="23620"/>
                    <a:pt x="18864" y="23620"/>
                  </a:cubicBezTo>
                  <a:lnTo>
                    <a:pt x="44271" y="23620"/>
                  </a:lnTo>
                  <a:cubicBezTo>
                    <a:pt x="46852" y="23620"/>
                    <a:pt x="49026" y="21446"/>
                    <a:pt x="49026" y="18864"/>
                  </a:cubicBezTo>
                  <a:cubicBezTo>
                    <a:pt x="49026" y="16283"/>
                    <a:pt x="46852" y="14109"/>
                    <a:pt x="44271" y="14109"/>
                  </a:cubicBezTo>
                  <a:lnTo>
                    <a:pt x="18864" y="14109"/>
                  </a:lnTo>
                  <a:close/>
                </a:path>
              </a:pathLst>
            </a:custGeom>
            <a:solidFill>
              <a:schemeClr val="bg1"/>
            </a:solidFill>
            <a:ln w="13188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grpSp>
        <p:nvGrpSpPr>
          <p:cNvPr id="234" name="グラフィックス 264">
            <a:extLst>
              <a:ext uri="{FF2B5EF4-FFF2-40B4-BE49-F238E27FC236}">
                <a16:creationId xmlns:a16="http://schemas.microsoft.com/office/drawing/2014/main" id="{ABBD319F-DAA7-4F77-BF00-DE36B8312B77}"/>
              </a:ext>
            </a:extLst>
          </p:cNvPr>
          <p:cNvGrpSpPr/>
          <p:nvPr/>
        </p:nvGrpSpPr>
        <p:grpSpPr>
          <a:xfrm>
            <a:off x="2289260" y="2749581"/>
            <a:ext cx="285316" cy="366835"/>
            <a:chOff x="2289260" y="5654600"/>
            <a:chExt cx="285316" cy="366835"/>
          </a:xfrm>
        </p:grpSpPr>
        <p:sp>
          <p:nvSpPr>
            <p:cNvPr id="247" name="フリーフォーム: 図形 246">
              <a:extLst>
                <a:ext uri="{FF2B5EF4-FFF2-40B4-BE49-F238E27FC236}">
                  <a16:creationId xmlns:a16="http://schemas.microsoft.com/office/drawing/2014/main" id="{557AC1DC-38D8-4723-9F6B-7FD4DB9258D8}"/>
                </a:ext>
              </a:extLst>
            </p:cNvPr>
            <p:cNvSpPr/>
            <p:nvPr/>
          </p:nvSpPr>
          <p:spPr>
            <a:xfrm>
              <a:off x="2282117" y="5647457"/>
              <a:ext cx="298902" cy="380421"/>
            </a:xfrm>
            <a:custGeom>
              <a:avLst/>
              <a:gdLst>
                <a:gd name="connsiteX0" fmla="*/ 275204 w 298902"/>
                <a:gd name="connsiteY0" fmla="*/ 371668 h 380421"/>
                <a:gd name="connsiteX1" fmla="*/ 28473 w 298902"/>
                <a:gd name="connsiteY1" fmla="*/ 371668 h 380421"/>
                <a:gd name="connsiteX2" fmla="*/ 14072 w 298902"/>
                <a:gd name="connsiteY2" fmla="*/ 357946 h 380421"/>
                <a:gd name="connsiteX3" fmla="*/ 14072 w 298902"/>
                <a:gd name="connsiteY3" fmla="*/ 27794 h 380421"/>
                <a:gd name="connsiteX4" fmla="*/ 28473 w 298902"/>
                <a:gd name="connsiteY4" fmla="*/ 14072 h 380421"/>
                <a:gd name="connsiteX5" fmla="*/ 275204 w 298902"/>
                <a:gd name="connsiteY5" fmla="*/ 14072 h 380421"/>
                <a:gd name="connsiteX6" fmla="*/ 289605 w 298902"/>
                <a:gd name="connsiteY6" fmla="*/ 27794 h 380421"/>
                <a:gd name="connsiteX7" fmla="*/ 289605 w 298902"/>
                <a:gd name="connsiteY7" fmla="*/ 357946 h 380421"/>
                <a:gd name="connsiteX8" fmla="*/ 275204 w 298902"/>
                <a:gd name="connsiteY8" fmla="*/ 371668 h 380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8902" h="380421">
                  <a:moveTo>
                    <a:pt x="275204" y="371668"/>
                  </a:moveTo>
                  <a:lnTo>
                    <a:pt x="28473" y="371668"/>
                  </a:lnTo>
                  <a:cubicBezTo>
                    <a:pt x="20593" y="371668"/>
                    <a:pt x="14072" y="365554"/>
                    <a:pt x="14072" y="357946"/>
                  </a:cubicBezTo>
                  <a:lnTo>
                    <a:pt x="14072" y="27794"/>
                  </a:lnTo>
                  <a:cubicBezTo>
                    <a:pt x="14072" y="20186"/>
                    <a:pt x="20593" y="14072"/>
                    <a:pt x="28473" y="14072"/>
                  </a:cubicBezTo>
                  <a:lnTo>
                    <a:pt x="275204" y="14072"/>
                  </a:lnTo>
                  <a:cubicBezTo>
                    <a:pt x="283084" y="14072"/>
                    <a:pt x="289605" y="20186"/>
                    <a:pt x="289605" y="27794"/>
                  </a:cubicBezTo>
                  <a:lnTo>
                    <a:pt x="289605" y="357946"/>
                  </a:lnTo>
                  <a:cubicBezTo>
                    <a:pt x="289605" y="365554"/>
                    <a:pt x="283220" y="371668"/>
                    <a:pt x="275204" y="371668"/>
                  </a:cubicBezTo>
                </a:path>
              </a:pathLst>
            </a:custGeom>
            <a:noFill/>
            <a:ln w="13154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48" name="フリーフォーム: 図形 247">
              <a:extLst>
                <a:ext uri="{FF2B5EF4-FFF2-40B4-BE49-F238E27FC236}">
                  <a16:creationId xmlns:a16="http://schemas.microsoft.com/office/drawing/2014/main" id="{96321DEF-A29F-4E84-A76F-C891AE42CFBB}"/>
                </a:ext>
              </a:extLst>
            </p:cNvPr>
            <p:cNvSpPr/>
            <p:nvPr/>
          </p:nvSpPr>
          <p:spPr>
            <a:xfrm>
              <a:off x="2281836" y="5647176"/>
              <a:ext cx="298902" cy="380421"/>
            </a:xfrm>
            <a:custGeom>
              <a:avLst/>
              <a:gdLst>
                <a:gd name="connsiteX0" fmla="*/ 275485 w 298902"/>
                <a:gd name="connsiteY0" fmla="*/ 371949 h 380421"/>
                <a:gd name="connsiteX1" fmla="*/ 28755 w 298902"/>
                <a:gd name="connsiteY1" fmla="*/ 371949 h 380421"/>
                <a:gd name="connsiteX2" fmla="*/ 14353 w 298902"/>
                <a:gd name="connsiteY2" fmla="*/ 358227 h 380421"/>
                <a:gd name="connsiteX3" fmla="*/ 14353 w 298902"/>
                <a:gd name="connsiteY3" fmla="*/ 28075 h 380421"/>
                <a:gd name="connsiteX4" fmla="*/ 28755 w 298902"/>
                <a:gd name="connsiteY4" fmla="*/ 14353 h 380421"/>
                <a:gd name="connsiteX5" fmla="*/ 275485 w 298902"/>
                <a:gd name="connsiteY5" fmla="*/ 14353 h 380421"/>
                <a:gd name="connsiteX6" fmla="*/ 289887 w 298902"/>
                <a:gd name="connsiteY6" fmla="*/ 28075 h 380421"/>
                <a:gd name="connsiteX7" fmla="*/ 289887 w 298902"/>
                <a:gd name="connsiteY7" fmla="*/ 358227 h 380421"/>
                <a:gd name="connsiteX8" fmla="*/ 275485 w 298902"/>
                <a:gd name="connsiteY8" fmla="*/ 371949 h 380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8902" h="380421">
                  <a:moveTo>
                    <a:pt x="275485" y="371949"/>
                  </a:moveTo>
                  <a:lnTo>
                    <a:pt x="28755" y="371949"/>
                  </a:lnTo>
                  <a:cubicBezTo>
                    <a:pt x="20875" y="371949"/>
                    <a:pt x="14353" y="365835"/>
                    <a:pt x="14353" y="358227"/>
                  </a:cubicBezTo>
                  <a:lnTo>
                    <a:pt x="14353" y="28075"/>
                  </a:lnTo>
                  <a:cubicBezTo>
                    <a:pt x="14353" y="20467"/>
                    <a:pt x="20875" y="14353"/>
                    <a:pt x="28755" y="14353"/>
                  </a:cubicBezTo>
                  <a:lnTo>
                    <a:pt x="275485" y="14353"/>
                  </a:lnTo>
                  <a:cubicBezTo>
                    <a:pt x="283365" y="14353"/>
                    <a:pt x="289887" y="20467"/>
                    <a:pt x="289887" y="28075"/>
                  </a:cubicBezTo>
                  <a:lnTo>
                    <a:pt x="289887" y="358227"/>
                  </a:lnTo>
                  <a:cubicBezTo>
                    <a:pt x="289887" y="365835"/>
                    <a:pt x="283501" y="371949"/>
                    <a:pt x="275485" y="371949"/>
                  </a:cubicBezTo>
                  <a:close/>
                </a:path>
              </a:pathLst>
            </a:custGeom>
            <a:noFill/>
            <a:ln w="13417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49" name="フリーフォーム: 図形 248">
              <a:extLst>
                <a:ext uri="{FF2B5EF4-FFF2-40B4-BE49-F238E27FC236}">
                  <a16:creationId xmlns:a16="http://schemas.microsoft.com/office/drawing/2014/main" id="{8164C471-028D-4CD8-8865-BFC86942870A}"/>
                </a:ext>
              </a:extLst>
            </p:cNvPr>
            <p:cNvSpPr/>
            <p:nvPr/>
          </p:nvSpPr>
          <p:spPr>
            <a:xfrm>
              <a:off x="2281021" y="5694729"/>
              <a:ext cx="298902" cy="326076"/>
            </a:xfrm>
            <a:custGeom>
              <a:avLst/>
              <a:gdLst>
                <a:gd name="connsiteX0" fmla="*/ 127393 w 298902"/>
                <a:gd name="connsiteY0" fmla="*/ 299126 h 326075"/>
                <a:gd name="connsiteX1" fmla="*/ 216248 w 298902"/>
                <a:gd name="connsiteY1" fmla="*/ 299126 h 326075"/>
                <a:gd name="connsiteX2" fmla="*/ 216248 w 298902"/>
                <a:gd name="connsiteY2" fmla="*/ 14489 h 326075"/>
                <a:gd name="connsiteX3" fmla="*/ 216248 w 298902"/>
                <a:gd name="connsiteY3" fmla="*/ 325212 h 326075"/>
                <a:gd name="connsiteX4" fmla="*/ 127393 w 298902"/>
                <a:gd name="connsiteY4" fmla="*/ 14353 h 326075"/>
                <a:gd name="connsiteX5" fmla="*/ 127393 w 298902"/>
                <a:gd name="connsiteY5" fmla="*/ 325212 h 326075"/>
                <a:gd name="connsiteX6" fmla="*/ 14353 w 298902"/>
                <a:gd name="connsiteY6" fmla="*/ 14353 h 326075"/>
                <a:gd name="connsiteX7" fmla="*/ 291517 w 298902"/>
                <a:gd name="connsiteY7" fmla="*/ 14353 h 3260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98902" h="326075">
                  <a:moveTo>
                    <a:pt x="127393" y="299126"/>
                  </a:moveTo>
                  <a:lnTo>
                    <a:pt x="216248" y="299126"/>
                  </a:lnTo>
                  <a:moveTo>
                    <a:pt x="216248" y="14489"/>
                  </a:moveTo>
                  <a:lnTo>
                    <a:pt x="216248" y="325212"/>
                  </a:lnTo>
                  <a:moveTo>
                    <a:pt x="127393" y="14353"/>
                  </a:moveTo>
                  <a:lnTo>
                    <a:pt x="127393" y="325212"/>
                  </a:lnTo>
                  <a:moveTo>
                    <a:pt x="14353" y="14353"/>
                  </a:moveTo>
                  <a:lnTo>
                    <a:pt x="291517" y="14353"/>
                  </a:lnTo>
                </a:path>
              </a:pathLst>
            </a:custGeom>
            <a:noFill/>
            <a:ln w="13417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254" name="フリーフォーム: 図形 253">
              <a:extLst>
                <a:ext uri="{FF2B5EF4-FFF2-40B4-BE49-F238E27FC236}">
                  <a16:creationId xmlns:a16="http://schemas.microsoft.com/office/drawing/2014/main" id="{72984EE3-A811-4E23-9B80-75476E5B4606}"/>
                </a:ext>
              </a:extLst>
            </p:cNvPr>
            <p:cNvSpPr/>
            <p:nvPr/>
          </p:nvSpPr>
          <p:spPr>
            <a:xfrm>
              <a:off x="2308825" y="5733402"/>
              <a:ext cx="81519" cy="149451"/>
            </a:xfrm>
            <a:custGeom>
              <a:avLst/>
              <a:gdLst>
                <a:gd name="connsiteX0" fmla="*/ 67525 w 81518"/>
                <a:gd name="connsiteY0" fmla="*/ 149180 h 149451"/>
                <a:gd name="connsiteX1" fmla="*/ 18070 w 81518"/>
                <a:gd name="connsiteY1" fmla="*/ 149180 h 149451"/>
                <a:gd name="connsiteX2" fmla="*/ 10190 w 81518"/>
                <a:gd name="connsiteY2" fmla="*/ 141164 h 149451"/>
                <a:gd name="connsiteX3" fmla="*/ 10190 w 81518"/>
                <a:gd name="connsiteY3" fmla="*/ 18206 h 149451"/>
                <a:gd name="connsiteX4" fmla="*/ 18070 w 81518"/>
                <a:gd name="connsiteY4" fmla="*/ 10190 h 149451"/>
                <a:gd name="connsiteX5" fmla="*/ 67525 w 81518"/>
                <a:gd name="connsiteY5" fmla="*/ 10190 h 149451"/>
                <a:gd name="connsiteX6" fmla="*/ 75405 w 81518"/>
                <a:gd name="connsiteY6" fmla="*/ 18206 h 149451"/>
                <a:gd name="connsiteX7" fmla="*/ 75405 w 81518"/>
                <a:gd name="connsiteY7" fmla="*/ 141028 h 149451"/>
                <a:gd name="connsiteX8" fmla="*/ 67525 w 81518"/>
                <a:gd name="connsiteY8" fmla="*/ 149044 h 149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518" h="149451">
                  <a:moveTo>
                    <a:pt x="67525" y="149180"/>
                  </a:moveTo>
                  <a:lnTo>
                    <a:pt x="18070" y="149180"/>
                  </a:lnTo>
                  <a:cubicBezTo>
                    <a:pt x="13722" y="149180"/>
                    <a:pt x="10190" y="145647"/>
                    <a:pt x="10190" y="141164"/>
                  </a:cubicBezTo>
                  <a:lnTo>
                    <a:pt x="10190" y="18206"/>
                  </a:lnTo>
                  <a:cubicBezTo>
                    <a:pt x="10190" y="13722"/>
                    <a:pt x="13722" y="10190"/>
                    <a:pt x="18070" y="10190"/>
                  </a:cubicBezTo>
                  <a:lnTo>
                    <a:pt x="67525" y="10190"/>
                  </a:lnTo>
                  <a:cubicBezTo>
                    <a:pt x="71872" y="10190"/>
                    <a:pt x="75405" y="13858"/>
                    <a:pt x="75405" y="18206"/>
                  </a:cubicBezTo>
                  <a:lnTo>
                    <a:pt x="75405" y="141028"/>
                  </a:lnTo>
                  <a:cubicBezTo>
                    <a:pt x="75405" y="145511"/>
                    <a:pt x="71872" y="149044"/>
                    <a:pt x="67525" y="149044"/>
                  </a:cubicBezTo>
                </a:path>
              </a:pathLst>
            </a:custGeom>
            <a:noFill/>
            <a:ln w="9525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39" name="フリーフォーム: 図形 38">
              <a:extLst>
                <a:ext uri="{FF2B5EF4-FFF2-40B4-BE49-F238E27FC236}">
                  <a16:creationId xmlns:a16="http://schemas.microsoft.com/office/drawing/2014/main" id="{404B74B4-9FC2-4BCF-862C-94F8474CE712}"/>
                </a:ext>
              </a:extLst>
            </p:cNvPr>
            <p:cNvSpPr/>
            <p:nvPr/>
          </p:nvSpPr>
          <p:spPr>
            <a:xfrm>
              <a:off x="2315346" y="5890190"/>
              <a:ext cx="67932" cy="40759"/>
            </a:xfrm>
            <a:custGeom>
              <a:avLst/>
              <a:gdLst>
                <a:gd name="connsiteX0" fmla="*/ 57335 w 67932"/>
                <a:gd name="connsiteY0" fmla="*/ 41167 h 40759"/>
                <a:gd name="connsiteX1" fmla="*/ 15081 w 67932"/>
                <a:gd name="connsiteY1" fmla="*/ 41167 h 40759"/>
                <a:gd name="connsiteX2" fmla="*/ 10190 w 67932"/>
                <a:gd name="connsiteY2" fmla="*/ 36140 h 40759"/>
                <a:gd name="connsiteX3" fmla="*/ 10190 w 67932"/>
                <a:gd name="connsiteY3" fmla="*/ 15217 h 40759"/>
                <a:gd name="connsiteX4" fmla="*/ 15081 w 67932"/>
                <a:gd name="connsiteY4" fmla="*/ 10190 h 40759"/>
                <a:gd name="connsiteX5" fmla="*/ 57335 w 67932"/>
                <a:gd name="connsiteY5" fmla="*/ 10190 h 40759"/>
                <a:gd name="connsiteX6" fmla="*/ 62226 w 67932"/>
                <a:gd name="connsiteY6" fmla="*/ 15217 h 40759"/>
                <a:gd name="connsiteX7" fmla="*/ 62226 w 67932"/>
                <a:gd name="connsiteY7" fmla="*/ 36140 h 40759"/>
                <a:gd name="connsiteX8" fmla="*/ 57335 w 67932"/>
                <a:gd name="connsiteY8" fmla="*/ 41167 h 407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7932" h="40759">
                  <a:moveTo>
                    <a:pt x="57335" y="41167"/>
                  </a:moveTo>
                  <a:lnTo>
                    <a:pt x="15081" y="41167"/>
                  </a:lnTo>
                  <a:cubicBezTo>
                    <a:pt x="12364" y="41167"/>
                    <a:pt x="10190" y="38857"/>
                    <a:pt x="10190" y="36140"/>
                  </a:cubicBezTo>
                  <a:lnTo>
                    <a:pt x="10190" y="15217"/>
                  </a:lnTo>
                  <a:cubicBezTo>
                    <a:pt x="10190" y="12500"/>
                    <a:pt x="12364" y="10190"/>
                    <a:pt x="15081" y="10190"/>
                  </a:cubicBezTo>
                  <a:lnTo>
                    <a:pt x="57335" y="10190"/>
                  </a:lnTo>
                  <a:cubicBezTo>
                    <a:pt x="60052" y="10190"/>
                    <a:pt x="62226" y="12500"/>
                    <a:pt x="62226" y="15217"/>
                  </a:cubicBezTo>
                  <a:lnTo>
                    <a:pt x="62226" y="36140"/>
                  </a:lnTo>
                  <a:cubicBezTo>
                    <a:pt x="62226" y="38857"/>
                    <a:pt x="60052" y="41167"/>
                    <a:pt x="57335" y="41167"/>
                  </a:cubicBezTo>
                </a:path>
              </a:pathLst>
            </a:custGeom>
            <a:noFill/>
            <a:ln w="9525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41" name="フリーフォーム: 図形 40">
              <a:extLst>
                <a:ext uri="{FF2B5EF4-FFF2-40B4-BE49-F238E27FC236}">
                  <a16:creationId xmlns:a16="http://schemas.microsoft.com/office/drawing/2014/main" id="{610AA35B-D9EC-4E3F-B2E0-3234BF7C6990}"/>
                </a:ext>
              </a:extLst>
            </p:cNvPr>
            <p:cNvSpPr/>
            <p:nvPr/>
          </p:nvSpPr>
          <p:spPr>
            <a:xfrm>
              <a:off x="2510991" y="5733402"/>
              <a:ext cx="40759" cy="149451"/>
            </a:xfrm>
            <a:custGeom>
              <a:avLst/>
              <a:gdLst>
                <a:gd name="connsiteX0" fmla="*/ 31928 w 40759"/>
                <a:gd name="connsiteY0" fmla="*/ 149180 h 149451"/>
                <a:gd name="connsiteX1" fmla="*/ 14538 w 40759"/>
                <a:gd name="connsiteY1" fmla="*/ 149180 h 149451"/>
                <a:gd name="connsiteX2" fmla="*/ 10190 w 40759"/>
                <a:gd name="connsiteY2" fmla="*/ 144832 h 149451"/>
                <a:gd name="connsiteX3" fmla="*/ 10190 w 40759"/>
                <a:gd name="connsiteY3" fmla="*/ 14538 h 149451"/>
                <a:gd name="connsiteX4" fmla="*/ 14538 w 40759"/>
                <a:gd name="connsiteY4" fmla="*/ 10190 h 149451"/>
                <a:gd name="connsiteX5" fmla="*/ 31928 w 40759"/>
                <a:gd name="connsiteY5" fmla="*/ 10190 h 149451"/>
                <a:gd name="connsiteX6" fmla="*/ 36276 w 40759"/>
                <a:gd name="connsiteY6" fmla="*/ 14538 h 149451"/>
                <a:gd name="connsiteX7" fmla="*/ 36276 w 40759"/>
                <a:gd name="connsiteY7" fmla="*/ 144696 h 149451"/>
                <a:gd name="connsiteX8" fmla="*/ 31928 w 40759"/>
                <a:gd name="connsiteY8" fmla="*/ 149044 h 1494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759" h="149451">
                  <a:moveTo>
                    <a:pt x="31928" y="149180"/>
                  </a:moveTo>
                  <a:lnTo>
                    <a:pt x="14538" y="149180"/>
                  </a:lnTo>
                  <a:cubicBezTo>
                    <a:pt x="12092" y="149180"/>
                    <a:pt x="10190" y="147277"/>
                    <a:pt x="10190" y="144832"/>
                  </a:cubicBezTo>
                  <a:lnTo>
                    <a:pt x="10190" y="14538"/>
                  </a:lnTo>
                  <a:cubicBezTo>
                    <a:pt x="10190" y="12092"/>
                    <a:pt x="12092" y="10190"/>
                    <a:pt x="14538" y="10190"/>
                  </a:cubicBezTo>
                  <a:lnTo>
                    <a:pt x="31928" y="10190"/>
                  </a:lnTo>
                  <a:cubicBezTo>
                    <a:pt x="34374" y="10190"/>
                    <a:pt x="36276" y="12092"/>
                    <a:pt x="36276" y="14538"/>
                  </a:cubicBezTo>
                  <a:lnTo>
                    <a:pt x="36276" y="144696"/>
                  </a:lnTo>
                  <a:cubicBezTo>
                    <a:pt x="36276" y="147142"/>
                    <a:pt x="34374" y="149044"/>
                    <a:pt x="31928" y="149044"/>
                  </a:cubicBezTo>
                </a:path>
              </a:pathLst>
            </a:custGeom>
            <a:noFill/>
            <a:ln w="9525" cap="flat">
              <a:solidFill>
                <a:schemeClr val="accent6">
                  <a:lumMod val="75000"/>
                </a:schemeClr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</p:grpSp>
      <p:pic>
        <p:nvPicPr>
          <p:cNvPr id="170" name="グラフィックス 169">
            <a:extLst>
              <a:ext uri="{FF2B5EF4-FFF2-40B4-BE49-F238E27FC236}">
                <a16:creationId xmlns:a16="http://schemas.microsoft.com/office/drawing/2014/main" id="{1FE76341-10F9-40AB-A079-831B6CD57120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171836" y="6273481"/>
            <a:ext cx="3502135" cy="396000"/>
          </a:xfrm>
          <a:prstGeom prst="rect">
            <a:avLst/>
          </a:prstGeom>
        </p:spPr>
      </p:pic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F043C6A-E248-4A5E-8D53-35983662EBF5}"/>
              </a:ext>
            </a:extLst>
          </p:cNvPr>
          <p:cNvSpPr txBox="1"/>
          <p:nvPr/>
        </p:nvSpPr>
        <p:spPr>
          <a:xfrm>
            <a:off x="183040" y="6377319"/>
            <a:ext cx="3183094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rtl="0"/>
            <a:r>
              <a:rPr lang="ja-JP" altLang="en-US" sz="2000" b="1" i="0" u="none" strike="noStrike" baseline="3000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マイナンバーカードで受診するメリット</a:t>
            </a:r>
          </a:p>
        </p:txBody>
      </p:sp>
      <p:sp>
        <p:nvSpPr>
          <p:cNvPr id="151" name="正方形/長方形 150">
            <a:extLst>
              <a:ext uri="{FF2B5EF4-FFF2-40B4-BE49-F238E27FC236}">
                <a16:creationId xmlns:a16="http://schemas.microsoft.com/office/drawing/2014/main" id="{8D762D21-9E15-4DF4-ABC0-6EF827120568}"/>
              </a:ext>
            </a:extLst>
          </p:cNvPr>
          <p:cNvSpPr/>
          <p:nvPr/>
        </p:nvSpPr>
        <p:spPr>
          <a:xfrm>
            <a:off x="0" y="-11175"/>
            <a:ext cx="6858000" cy="147828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152" name="グラフィックス 151" descr="ノート PC">
            <a:extLst>
              <a:ext uri="{FF2B5EF4-FFF2-40B4-BE49-F238E27FC236}">
                <a16:creationId xmlns:a16="http://schemas.microsoft.com/office/drawing/2014/main" id="{BEBFCDB9-990D-4850-81E9-C67961E79FA9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1"/>
              </a:ext>
            </a:extLst>
          </a:blip>
          <a:stretch>
            <a:fillRect/>
          </a:stretch>
        </p:blipFill>
        <p:spPr>
          <a:xfrm>
            <a:off x="4775099" y="21221"/>
            <a:ext cx="1694802" cy="1694802"/>
          </a:xfrm>
          <a:prstGeom prst="rect">
            <a:avLst/>
          </a:prstGeom>
        </p:spPr>
      </p:pic>
      <p:pic>
        <p:nvPicPr>
          <p:cNvPr id="153" name="グラフィックス 152" descr="スマート フォン">
            <a:extLst>
              <a:ext uri="{FF2B5EF4-FFF2-40B4-BE49-F238E27FC236}">
                <a16:creationId xmlns:a16="http://schemas.microsoft.com/office/drawing/2014/main" id="{86DFF28E-C838-4ADC-B436-7D964BC213AB}"/>
              </a:ext>
            </a:extLst>
          </p:cNvPr>
          <p:cNvPicPr>
            <a:picLocks noChangeAspect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3"/>
              </a:ext>
            </a:extLst>
          </a:blip>
          <a:stretch>
            <a:fillRect/>
          </a:stretch>
        </p:blipFill>
        <p:spPr>
          <a:xfrm rot="20496466">
            <a:off x="345112" y="94218"/>
            <a:ext cx="1290663" cy="1290663"/>
          </a:xfrm>
          <a:prstGeom prst="rect">
            <a:avLst/>
          </a:prstGeom>
        </p:spPr>
      </p:pic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0B63C114-8245-4D0B-82C8-C10D082CB4C6}"/>
              </a:ext>
            </a:extLst>
          </p:cNvPr>
          <p:cNvSpPr txBox="1"/>
          <p:nvPr/>
        </p:nvSpPr>
        <p:spPr>
          <a:xfrm>
            <a:off x="145029" y="320033"/>
            <a:ext cx="642458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algn="ctr" rtl="0"/>
            <a:r>
              <a:rPr lang="ja-JP" altLang="en-US" sz="4800" b="1" i="0" u="none" strike="noStrike" spc="50" baseline="30000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マイナンバーカードの保険証利用登録のお願いについて</a:t>
            </a:r>
          </a:p>
        </p:txBody>
      </p:sp>
      <p:pic>
        <p:nvPicPr>
          <p:cNvPr id="156" name="グラフィックス 155">
            <a:extLst>
              <a:ext uri="{FF2B5EF4-FFF2-40B4-BE49-F238E27FC236}">
                <a16:creationId xmlns:a16="http://schemas.microsoft.com/office/drawing/2014/main" id="{766062C6-664D-4767-BF3A-4C4EB38D79F6}"/>
              </a:ext>
            </a:extLst>
          </p:cNvPr>
          <p:cNvPicPr>
            <a:picLocks noChangeAspect="1"/>
          </p:cNvPicPr>
          <p:nvPr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171118" y="1584389"/>
            <a:ext cx="4651329" cy="396000"/>
          </a:xfrm>
          <a:prstGeom prst="rect">
            <a:avLst/>
          </a:prstGeom>
        </p:spPr>
      </p:pic>
      <p:sp>
        <p:nvSpPr>
          <p:cNvPr id="206" name="テキスト ボックス 205">
            <a:extLst>
              <a:ext uri="{FF2B5EF4-FFF2-40B4-BE49-F238E27FC236}">
                <a16:creationId xmlns:a16="http://schemas.microsoft.com/office/drawing/2014/main" id="{0066702F-4A2D-4E21-B2EB-A7D1FDB7D047}"/>
              </a:ext>
            </a:extLst>
          </p:cNvPr>
          <p:cNvSpPr txBox="1"/>
          <p:nvPr/>
        </p:nvSpPr>
        <p:spPr>
          <a:xfrm>
            <a:off x="173626" y="1678306"/>
            <a:ext cx="4544678" cy="297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rtl="0"/>
            <a:r>
              <a:rPr lang="ja-JP" altLang="en-US" sz="2000" b="1" i="0" u="none" strike="noStrike" spc="100" baseline="30000" dirty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以下の</a:t>
            </a:r>
            <a:r>
              <a:rPr lang="ja-JP" altLang="en-US" sz="2000" b="1" spc="100" baseline="30000" dirty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手順</a:t>
            </a:r>
            <a:r>
              <a:rPr lang="ja-JP" altLang="en-US" sz="2000" b="1" i="0" u="none" strike="noStrike" spc="100" baseline="30000" dirty="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で保険証利用登録を実施してください</a:t>
            </a:r>
          </a:p>
        </p:txBody>
      </p:sp>
    </p:spTree>
    <p:extLst>
      <p:ext uri="{BB962C8B-B14F-4D97-AF65-F5344CB8AC3E}">
        <p14:creationId xmlns:p14="http://schemas.microsoft.com/office/powerpoint/2010/main" val="37828665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四角形: 対角を切り取る 66">
            <a:extLst>
              <a:ext uri="{FF2B5EF4-FFF2-40B4-BE49-F238E27FC236}">
                <a16:creationId xmlns:a16="http://schemas.microsoft.com/office/drawing/2014/main" id="{3A8BD6B4-A633-4748-BDDF-14F52842A7D1}"/>
              </a:ext>
            </a:extLst>
          </p:cNvPr>
          <p:cNvSpPr/>
          <p:nvPr/>
        </p:nvSpPr>
        <p:spPr>
          <a:xfrm>
            <a:off x="10195" y="1927001"/>
            <a:ext cx="6840000" cy="396000"/>
          </a:xfrm>
          <a:prstGeom prst="snip2DiagRect">
            <a:avLst/>
          </a:prstGeom>
          <a:solidFill>
            <a:srgbClr val="FFF3D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5" name="楕円 64">
            <a:extLst>
              <a:ext uri="{FF2B5EF4-FFF2-40B4-BE49-F238E27FC236}">
                <a16:creationId xmlns:a16="http://schemas.microsoft.com/office/drawing/2014/main" id="{897A0606-69E0-4943-B572-996FD5897386}"/>
              </a:ext>
            </a:extLst>
          </p:cNvPr>
          <p:cNvSpPr/>
          <p:nvPr/>
        </p:nvSpPr>
        <p:spPr>
          <a:xfrm>
            <a:off x="659898" y="502316"/>
            <a:ext cx="5652000" cy="108287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8" name="楕円 57">
            <a:extLst>
              <a:ext uri="{FF2B5EF4-FFF2-40B4-BE49-F238E27FC236}">
                <a16:creationId xmlns:a16="http://schemas.microsoft.com/office/drawing/2014/main" id="{4B4AC6E2-F5A0-4CA7-93D1-BCE0F1FBC5B1}"/>
              </a:ext>
            </a:extLst>
          </p:cNvPr>
          <p:cNvSpPr/>
          <p:nvPr/>
        </p:nvSpPr>
        <p:spPr>
          <a:xfrm>
            <a:off x="264700" y="1001566"/>
            <a:ext cx="6300000" cy="108287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6968B473-F196-4057-BDB4-A65626E10B79}"/>
              </a:ext>
            </a:extLst>
          </p:cNvPr>
          <p:cNvSpPr txBox="1"/>
          <p:nvPr/>
        </p:nvSpPr>
        <p:spPr>
          <a:xfrm>
            <a:off x="677733" y="6783266"/>
            <a:ext cx="4286225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登録が正常に完了している場合は、「マイナンバーカードの保険証利用登録が完了しました。」と画面に表示されます。</a:t>
            </a:r>
            <a:endParaRPr lang="en-US" altLang="ja-JP" sz="9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A18EB006-751C-46C6-BD4C-3E58FC490757}"/>
              </a:ext>
            </a:extLst>
          </p:cNvPr>
          <p:cNvSpPr/>
          <p:nvPr/>
        </p:nvSpPr>
        <p:spPr>
          <a:xfrm>
            <a:off x="-13869" y="5870626"/>
            <a:ext cx="6871869" cy="14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DC1D446-64CB-4E87-8736-1540BF5B8A68}"/>
              </a:ext>
            </a:extLst>
          </p:cNvPr>
          <p:cNvSpPr txBox="1"/>
          <p:nvPr/>
        </p:nvSpPr>
        <p:spPr>
          <a:xfrm>
            <a:off x="181105" y="2014799"/>
            <a:ext cx="6498181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2400" b="1" baseline="30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スマホ等のマイナポータル（わたしの情報）上でご確認いただけます。</a:t>
            </a:r>
            <a:endParaRPr lang="ja-JP" altLang="en-US" sz="2400" b="1" spc="-30" baseline="3000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C3EB6DD-FE0A-47E9-A8ED-0A831EBE76D6}"/>
              </a:ext>
            </a:extLst>
          </p:cNvPr>
          <p:cNvSpPr txBox="1"/>
          <p:nvPr/>
        </p:nvSpPr>
        <p:spPr>
          <a:xfrm>
            <a:off x="183530" y="5440853"/>
            <a:ext cx="6490941" cy="50270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2000" b="1" spc="-30" baseline="30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初めての利用時など、登録が完了しているかどうかわからない状態で受診する場合は、</a:t>
            </a:r>
            <a:endParaRPr lang="en-US" altLang="ja-JP" sz="2000" b="1" spc="-30" baseline="30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2000" b="1" spc="-30" baseline="30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念のため、マイナンバーカードとあわせて健康保険証を携行してください。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B054843-2A39-4B16-924B-A71DC5F0A4EB}"/>
              </a:ext>
            </a:extLst>
          </p:cNvPr>
          <p:cNvSpPr/>
          <p:nvPr/>
        </p:nvSpPr>
        <p:spPr>
          <a:xfrm>
            <a:off x="0" y="7648199"/>
            <a:ext cx="6858000" cy="936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198BAF96-0356-420F-9493-3E5515537868}"/>
              </a:ext>
            </a:extLst>
          </p:cNvPr>
          <p:cNvSpPr txBox="1"/>
          <p:nvPr/>
        </p:nvSpPr>
        <p:spPr>
          <a:xfrm>
            <a:off x="42903" y="7792400"/>
            <a:ext cx="681509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300" b="1" spc="100" baseline="3000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ご不明点等がある場合や情報が正しく登録されていない場合には、</a:t>
            </a:r>
            <a:endParaRPr lang="en-US" altLang="ja-JP" sz="2300" b="1" spc="100" baseline="30000">
              <a:ln w="6350">
                <a:solidFill>
                  <a:schemeClr val="bg1"/>
                </a:solidFill>
              </a:ln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2300" b="1" spc="100" baseline="3000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マイナンバー総合フリーダイヤル（</a:t>
            </a:r>
            <a:r>
              <a:rPr lang="en-US" altLang="ja-JP" sz="2300" b="1" spc="100" baseline="3000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0120-95-0178</a:t>
            </a:r>
            <a:r>
              <a:rPr lang="ja-JP" altLang="en-US" sz="2300" b="1" spc="100" baseline="3000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）もしくは</a:t>
            </a:r>
            <a:endParaRPr lang="en-US" altLang="ja-JP" sz="2300" b="1" spc="100" baseline="30000">
              <a:ln w="6350">
                <a:solidFill>
                  <a:schemeClr val="bg1"/>
                </a:solidFill>
              </a:ln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2300" b="1" spc="100" baseline="30000">
                <a:ln w="6350">
                  <a:solidFill>
                    <a:schemeClr val="bg1"/>
                  </a:solidFill>
                </a:ln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ご加入の健康保険組合にお問合せください。</a:t>
            </a:r>
          </a:p>
        </p:txBody>
      </p:sp>
      <p:pic>
        <p:nvPicPr>
          <p:cNvPr id="29" name="図 28">
            <a:extLst>
              <a:ext uri="{FF2B5EF4-FFF2-40B4-BE49-F238E27FC236}">
                <a16:creationId xmlns:a16="http://schemas.microsoft.com/office/drawing/2014/main" id="{A44186EE-D668-416E-940A-BE83D12D7F5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6723" y="8666420"/>
            <a:ext cx="1874982" cy="359064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E45A8652-10F5-4B83-A542-ECD0E536E78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2727"/>
          <a:stretch/>
        </p:blipFill>
        <p:spPr>
          <a:xfrm>
            <a:off x="4907795" y="2677815"/>
            <a:ext cx="1055786" cy="1704010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5F75A93D-A4CB-4BCB-A2B9-D2CA0F98EA7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6059" r="36668"/>
          <a:stretch/>
        </p:blipFill>
        <p:spPr>
          <a:xfrm>
            <a:off x="2726947" y="2677815"/>
            <a:ext cx="1055786" cy="1704010"/>
          </a:xfrm>
          <a:prstGeom prst="rect">
            <a:avLst/>
          </a:prstGeom>
        </p:spPr>
      </p:pic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6B2FE27-1203-447C-B88F-F95AF4CC38E7}"/>
              </a:ext>
            </a:extLst>
          </p:cNvPr>
          <p:cNvSpPr txBox="1"/>
          <p:nvPr/>
        </p:nvSpPr>
        <p:spPr>
          <a:xfrm>
            <a:off x="243317" y="4394156"/>
            <a:ext cx="1908000" cy="42062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ja-JP" altLang="en-US" sz="1600" baseline="30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１．マイナポータルにログインします。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07CEA957-59A8-46D4-A549-D4E622B1DB5F}"/>
              </a:ext>
            </a:extLst>
          </p:cNvPr>
          <p:cNvSpPr txBox="1"/>
          <p:nvPr/>
        </p:nvSpPr>
        <p:spPr>
          <a:xfrm>
            <a:off x="2284360" y="4394156"/>
            <a:ext cx="2052000" cy="74892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ja-JP" altLang="en-US" sz="1600" baseline="30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２．ログイン後、画面下部の「注目の情報」までスクロールし、「最新の健康保険証情報の確認」を押します。</a:t>
            </a: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90159DAE-74B2-4D23-BCA9-5A41AD4049BB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941" t="595" r="73523" b="-595"/>
          <a:stretch/>
        </p:blipFill>
        <p:spPr>
          <a:xfrm>
            <a:off x="676379" y="2677815"/>
            <a:ext cx="949818" cy="1704010"/>
          </a:xfrm>
          <a:prstGeom prst="rect">
            <a:avLst/>
          </a:prstGeom>
        </p:spPr>
      </p:pic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6AD100CA-7A2A-4A23-A196-7B71DB187A99}"/>
              </a:ext>
            </a:extLst>
          </p:cNvPr>
          <p:cNvSpPr txBox="1"/>
          <p:nvPr/>
        </p:nvSpPr>
        <p:spPr>
          <a:xfrm>
            <a:off x="4482386" y="4394156"/>
            <a:ext cx="2052000" cy="91307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just"/>
            <a:r>
              <a:rPr lang="ja-JP" altLang="en-US" sz="1600" baseline="300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３．健康保険証情報のページが表示されます。ページの中段にある「あなたの健康保険証情報」から、登録されている健康保険証情報を確認いただけます。</a:t>
            </a:r>
          </a:p>
        </p:txBody>
      </p:sp>
      <p:sp>
        <p:nvSpPr>
          <p:cNvPr id="40" name="矢印: 右 39">
            <a:extLst>
              <a:ext uri="{FF2B5EF4-FFF2-40B4-BE49-F238E27FC236}">
                <a16:creationId xmlns:a16="http://schemas.microsoft.com/office/drawing/2014/main" id="{989E94A8-CB38-4813-888D-B7635D2728D0}"/>
              </a:ext>
            </a:extLst>
          </p:cNvPr>
          <p:cNvSpPr/>
          <p:nvPr/>
        </p:nvSpPr>
        <p:spPr>
          <a:xfrm>
            <a:off x="1817855" y="3373323"/>
            <a:ext cx="720000" cy="2520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1" name="矢印: 右 40">
            <a:extLst>
              <a:ext uri="{FF2B5EF4-FFF2-40B4-BE49-F238E27FC236}">
                <a16:creationId xmlns:a16="http://schemas.microsoft.com/office/drawing/2014/main" id="{215D63CD-3508-435E-A5A1-1E70BF1B2D19}"/>
              </a:ext>
            </a:extLst>
          </p:cNvPr>
          <p:cNvSpPr/>
          <p:nvPr/>
        </p:nvSpPr>
        <p:spPr>
          <a:xfrm>
            <a:off x="3959938" y="3373323"/>
            <a:ext cx="720000" cy="252000"/>
          </a:xfrm>
          <a:prstGeom prst="rightArrow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45" name="図 44">
            <a:extLst>
              <a:ext uri="{FF2B5EF4-FFF2-40B4-BE49-F238E27FC236}">
                <a16:creationId xmlns:a16="http://schemas.microsoft.com/office/drawing/2014/main" id="{4A43E3AF-DEA9-43E0-A8B4-CD28C641662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EFD"/>
              </a:clrFrom>
              <a:clrTo>
                <a:srgbClr val="FF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4410" y="3104653"/>
            <a:ext cx="880895" cy="1235634"/>
          </a:xfrm>
          <a:prstGeom prst="rect">
            <a:avLst/>
          </a:prstGeom>
        </p:spPr>
      </p:pic>
      <p:sp>
        <p:nvSpPr>
          <p:cNvPr id="51" name="テキスト ボックス 50">
            <a:extLst>
              <a:ext uri="{FF2B5EF4-FFF2-40B4-BE49-F238E27FC236}">
                <a16:creationId xmlns:a16="http://schemas.microsoft.com/office/drawing/2014/main" id="{9BD5A4CF-FFFD-4784-9413-D28DA243E683}"/>
              </a:ext>
            </a:extLst>
          </p:cNvPr>
          <p:cNvSpPr txBox="1"/>
          <p:nvPr/>
        </p:nvSpPr>
        <p:spPr>
          <a:xfrm>
            <a:off x="455081" y="6338001"/>
            <a:ext cx="4338784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医療機関・薬局に設置されている顔認証付きカードリーダー上で利用登録手続を行った場合も、利用登録が正常に完了しているか否かを確認することができます。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1E7783BD-B785-4B0E-BF7C-492D4D30AA31}"/>
              </a:ext>
            </a:extLst>
          </p:cNvPr>
          <p:cNvSpPr txBox="1"/>
          <p:nvPr/>
        </p:nvSpPr>
        <p:spPr>
          <a:xfrm>
            <a:off x="671553" y="7109653"/>
            <a:ext cx="4292405" cy="36933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9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データ登録に時間を要している場合は、「あなたの保険証情報がシステムに登録されていないため、保険証利用登録できませんでした。」と画面に表示されます。</a:t>
            </a:r>
          </a:p>
        </p:txBody>
      </p:sp>
      <p:sp>
        <p:nvSpPr>
          <p:cNvPr id="57" name="二等辺三角形 56">
            <a:extLst>
              <a:ext uri="{FF2B5EF4-FFF2-40B4-BE49-F238E27FC236}">
                <a16:creationId xmlns:a16="http://schemas.microsoft.com/office/drawing/2014/main" id="{94D6B689-A295-4509-AD8D-E530ADDEB078}"/>
              </a:ext>
            </a:extLst>
          </p:cNvPr>
          <p:cNvSpPr/>
          <p:nvPr/>
        </p:nvSpPr>
        <p:spPr>
          <a:xfrm rot="5400000">
            <a:off x="603110" y="6866397"/>
            <a:ext cx="157951" cy="89568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DB4AD87C-739E-49C4-8027-DD8D44D46A85}"/>
              </a:ext>
            </a:extLst>
          </p:cNvPr>
          <p:cNvSpPr txBox="1"/>
          <p:nvPr/>
        </p:nvSpPr>
        <p:spPr>
          <a:xfrm>
            <a:off x="390713" y="347371"/>
            <a:ext cx="614367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800" b="1" spc="100" baseline="30000">
                <a:ln w="6350"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マイナンバーカードでの</a:t>
            </a:r>
            <a:endParaRPr lang="en-US" altLang="ja-JP" sz="4800" b="1" spc="100" baseline="30000">
              <a:ln w="6350"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sz="4800" b="1" spc="100" baseline="30000">
                <a:ln w="6350">
                  <a:solidFill>
                    <a:schemeClr val="accent6">
                      <a:lumMod val="75000"/>
                    </a:schemeClr>
                  </a:solidFill>
                </a:ln>
                <a:solidFill>
                  <a:schemeClr val="accent6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受診前には登録情報の確認を！</a:t>
            </a:r>
            <a:endParaRPr lang="en-US" altLang="ja-JP" sz="4800" b="1" spc="100" baseline="30000">
              <a:ln w="6350">
                <a:solidFill>
                  <a:schemeClr val="accent6">
                    <a:lumMod val="75000"/>
                  </a:schemeClr>
                </a:solidFill>
              </a:ln>
              <a:solidFill>
                <a:schemeClr val="accent6">
                  <a:lumMod val="7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4475B5E-5A8F-451E-853D-51DFA0FB4024}"/>
              </a:ext>
            </a:extLst>
          </p:cNvPr>
          <p:cNvSpPr txBox="1"/>
          <p:nvPr/>
        </p:nvSpPr>
        <p:spPr>
          <a:xfrm>
            <a:off x="812221" y="1303224"/>
            <a:ext cx="5471102" cy="543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200" b="1" spc="100" baseline="30000">
                <a:ln w="6350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ご自身の健康保険証情報がシステムに</a:t>
            </a:r>
            <a:endParaRPr lang="en-US" altLang="ja-JP" sz="2200" b="1" spc="100" baseline="30000">
              <a:ln w="6350">
                <a:noFill/>
              </a:ln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2200" b="1" spc="100" baseline="30000">
                <a:ln w="6350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　　　　正しく登録されているか確認をお願いします。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7DC7FEAA-A4E0-4E7C-8EA7-0756E62BB977}"/>
              </a:ext>
            </a:extLst>
          </p:cNvPr>
          <p:cNvSpPr txBox="1"/>
          <p:nvPr/>
        </p:nvSpPr>
        <p:spPr>
          <a:xfrm>
            <a:off x="4660241" y="5183492"/>
            <a:ext cx="2124000" cy="1692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ja-JP" altLang="en-US" sz="500">
                <a:solidFill>
                  <a:schemeClr val="accent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◆</a:t>
            </a:r>
            <a:r>
              <a:rPr lang="ja-JP" altLang="en-US" sz="5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5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  <a:r>
              <a:rPr lang="ja-JP" altLang="en-US" sz="5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en-US" altLang="ja-JP" sz="5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sz="5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</a:t>
            </a:r>
            <a:r>
              <a:rPr lang="en-US" altLang="ja-JP" sz="5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sz="5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日第</a:t>
            </a:r>
            <a:r>
              <a:rPr lang="en-US" altLang="ja-JP" sz="5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lang="ja-JP" altLang="en-US" sz="5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回マイナンバー情報総点検本部資料一部加工</a:t>
            </a:r>
          </a:p>
        </p:txBody>
      </p:sp>
      <p:pic>
        <p:nvPicPr>
          <p:cNvPr id="48" name="グラフィックス 47" descr="拡大鏡">
            <a:extLst>
              <a:ext uri="{FF2B5EF4-FFF2-40B4-BE49-F238E27FC236}">
                <a16:creationId xmlns:a16="http://schemas.microsoft.com/office/drawing/2014/main" id="{DF3F974A-BB17-43FE-B9AA-02B3EB3A662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346092" y="2416719"/>
            <a:ext cx="213880" cy="213880"/>
          </a:xfrm>
          <a:prstGeom prst="rect">
            <a:avLst/>
          </a:prstGeom>
        </p:spPr>
      </p:pic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F366577D-795A-4C77-913D-CC25E921585C}"/>
              </a:ext>
            </a:extLst>
          </p:cNvPr>
          <p:cNvSpPr/>
          <p:nvPr/>
        </p:nvSpPr>
        <p:spPr>
          <a:xfrm flipV="1">
            <a:off x="303856" y="2639549"/>
            <a:ext cx="1050897" cy="108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7358E1B5-DCA6-48B2-BF64-01BF400CF3A0}"/>
              </a:ext>
            </a:extLst>
          </p:cNvPr>
          <p:cNvSpPr txBox="1"/>
          <p:nvPr/>
        </p:nvSpPr>
        <p:spPr>
          <a:xfrm>
            <a:off x="494522" y="2452858"/>
            <a:ext cx="11848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b="1" spc="100" baseline="30000">
                <a:ln w="6350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確認方法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88B84BE5-79C3-4F8E-9D3E-8EC5C1CE2B83}"/>
              </a:ext>
            </a:extLst>
          </p:cNvPr>
          <p:cNvSpPr txBox="1"/>
          <p:nvPr/>
        </p:nvSpPr>
        <p:spPr>
          <a:xfrm>
            <a:off x="298303" y="6090827"/>
            <a:ext cx="6442636" cy="235962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sz="1400" b="1" spc="100" baseline="30000">
                <a:ln w="6350">
                  <a:noFill/>
                </a:ln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医療機関等にある顔認証付きカードリーダー上での健康保険証利用登録時は、このような画面が表示されます</a:t>
            </a:r>
          </a:p>
        </p:txBody>
      </p:sp>
      <p:pic>
        <p:nvPicPr>
          <p:cNvPr id="13" name="グラフィックス 12" descr="電球">
            <a:extLst>
              <a:ext uri="{FF2B5EF4-FFF2-40B4-BE49-F238E27FC236}">
                <a16:creationId xmlns:a16="http://schemas.microsoft.com/office/drawing/2014/main" id="{E24AB629-4274-4B9A-8A24-8067D058A51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17700" y="6033552"/>
            <a:ext cx="237600" cy="237600"/>
          </a:xfrm>
          <a:prstGeom prst="rect">
            <a:avLst/>
          </a:prstGeom>
        </p:spPr>
      </p:pic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72E0BFC7-F9CC-4C38-AB99-3A01C25C7B77}"/>
              </a:ext>
            </a:extLst>
          </p:cNvPr>
          <p:cNvGrpSpPr/>
          <p:nvPr/>
        </p:nvGrpSpPr>
        <p:grpSpPr>
          <a:xfrm>
            <a:off x="5097769" y="6215254"/>
            <a:ext cx="1633645" cy="1405608"/>
            <a:chOff x="5163938" y="6290870"/>
            <a:chExt cx="1633645" cy="1405608"/>
          </a:xfrm>
        </p:grpSpPr>
        <p:sp>
          <p:nvSpPr>
            <p:cNvPr id="34" name="テキスト ボックス 33">
              <a:extLst>
                <a:ext uri="{FF2B5EF4-FFF2-40B4-BE49-F238E27FC236}">
                  <a16:creationId xmlns:a16="http://schemas.microsoft.com/office/drawing/2014/main" id="{A91DDD40-40E9-4689-890E-8C0658AC590D}"/>
                </a:ext>
              </a:extLst>
            </p:cNvPr>
            <p:cNvSpPr txBox="1"/>
            <p:nvPr/>
          </p:nvSpPr>
          <p:spPr>
            <a:xfrm>
              <a:off x="5554713" y="7552478"/>
              <a:ext cx="1242870" cy="14400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ja-JP" altLang="en-US" sz="500">
                  <a:solidFill>
                    <a:schemeClr val="accent6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◆</a:t>
              </a:r>
              <a:r>
                <a:rPr lang="ja-JP" altLang="en-US" sz="500">
                  <a:solidFill>
                    <a:sysClr val="windowText" lastClr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厚生労働省</a:t>
              </a:r>
              <a:r>
                <a:rPr lang="en-US" altLang="ja-JP" sz="500">
                  <a:solidFill>
                    <a:sysClr val="windowText" lastClr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HP</a:t>
              </a:r>
              <a:r>
                <a:rPr lang="ja-JP" altLang="en-US" sz="500">
                  <a:solidFill>
                    <a:sysClr val="windowText" lastClr="00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掲載資料一部加工</a:t>
              </a:r>
            </a:p>
          </p:txBody>
        </p:sp>
        <p:sp>
          <p:nvSpPr>
            <p:cNvPr id="19" name="楕円 18">
              <a:extLst>
                <a:ext uri="{FF2B5EF4-FFF2-40B4-BE49-F238E27FC236}">
                  <a16:creationId xmlns:a16="http://schemas.microsoft.com/office/drawing/2014/main" id="{BAC8EE9E-94B8-40A0-9010-C8692ADD518A}"/>
                </a:ext>
              </a:extLst>
            </p:cNvPr>
            <p:cNvSpPr/>
            <p:nvPr/>
          </p:nvSpPr>
          <p:spPr>
            <a:xfrm>
              <a:off x="5439921" y="6361137"/>
              <a:ext cx="180000" cy="180000"/>
            </a:xfrm>
            <a:prstGeom prst="ellipse">
              <a:avLst/>
            </a:prstGeom>
            <a:noFill/>
            <a:ln w="38100">
              <a:solidFill>
                <a:srgbClr val="FFE5E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53" name="図 52">
              <a:extLst>
                <a:ext uri="{FF2B5EF4-FFF2-40B4-BE49-F238E27FC236}">
                  <a16:creationId xmlns:a16="http://schemas.microsoft.com/office/drawing/2014/main" id="{E5C29038-D755-4D43-9B49-D5F28B7974B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/>
            <a:srcRect l="11997" t="3857" r="9376" b="18311"/>
            <a:stretch/>
          </p:blipFill>
          <p:spPr>
            <a:xfrm>
              <a:off x="5207457" y="6578664"/>
              <a:ext cx="670121" cy="972000"/>
            </a:xfrm>
            <a:prstGeom prst="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</p:pic>
        <p:sp>
          <p:nvSpPr>
            <p:cNvPr id="60" name="テキスト ボックス 59">
              <a:extLst>
                <a:ext uri="{FF2B5EF4-FFF2-40B4-BE49-F238E27FC236}">
                  <a16:creationId xmlns:a16="http://schemas.microsoft.com/office/drawing/2014/main" id="{DCAEDC2C-1F5C-4A59-96B8-9547A0A8138F}"/>
                </a:ext>
              </a:extLst>
            </p:cNvPr>
            <p:cNvSpPr txBox="1"/>
            <p:nvPr/>
          </p:nvSpPr>
          <p:spPr>
            <a:xfrm>
              <a:off x="5163938" y="6363667"/>
              <a:ext cx="747711" cy="1692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ja-JP" altLang="en-US" sz="5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正常に完了した場合</a:t>
              </a:r>
            </a:p>
          </p:txBody>
        </p:sp>
        <p:sp>
          <p:nvSpPr>
            <p:cNvPr id="16" name="加算記号 15">
              <a:extLst>
                <a:ext uri="{FF2B5EF4-FFF2-40B4-BE49-F238E27FC236}">
                  <a16:creationId xmlns:a16="http://schemas.microsoft.com/office/drawing/2014/main" id="{1C3DD7EE-B958-4016-9AF3-83EECF230250}"/>
                </a:ext>
              </a:extLst>
            </p:cNvPr>
            <p:cNvSpPr/>
            <p:nvPr/>
          </p:nvSpPr>
          <p:spPr>
            <a:xfrm rot="18876454">
              <a:off x="6179601" y="6290870"/>
              <a:ext cx="324000" cy="324000"/>
            </a:xfrm>
            <a:prstGeom prst="mathPlus">
              <a:avLst/>
            </a:prstGeom>
            <a:solidFill>
              <a:srgbClr val="E1ECF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769F762E-FCF2-4F16-B826-99B3AFAC1D5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0"/>
            <a:srcRect l="4196" t="2889" r="5779" b="11219"/>
            <a:stretch/>
          </p:blipFill>
          <p:spPr>
            <a:xfrm>
              <a:off x="6012945" y="6578663"/>
              <a:ext cx="671847" cy="972000"/>
            </a:xfrm>
            <a:prstGeom prst="rect">
              <a:avLst/>
            </a:prstGeom>
            <a:ln>
              <a:solidFill>
                <a:schemeClr val="bg1">
                  <a:lumMod val="65000"/>
                </a:schemeClr>
              </a:solidFill>
            </a:ln>
          </p:spPr>
        </p:pic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B4AF2C12-FB8E-4BD9-9A8E-65A1933D65D6}"/>
                </a:ext>
              </a:extLst>
            </p:cNvPr>
            <p:cNvSpPr txBox="1"/>
            <p:nvPr/>
          </p:nvSpPr>
          <p:spPr>
            <a:xfrm>
              <a:off x="5967177" y="6317163"/>
              <a:ext cx="747711" cy="2462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ja-JP" altLang="en-US" sz="50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データ登録に時間を要している場合</a:t>
              </a:r>
            </a:p>
          </p:txBody>
        </p:sp>
      </p:grpSp>
      <p:sp>
        <p:nvSpPr>
          <p:cNvPr id="63" name="二等辺三角形 62">
            <a:extLst>
              <a:ext uri="{FF2B5EF4-FFF2-40B4-BE49-F238E27FC236}">
                <a16:creationId xmlns:a16="http://schemas.microsoft.com/office/drawing/2014/main" id="{7F29871D-7555-47D3-B625-3EA0DF83D1B7}"/>
              </a:ext>
            </a:extLst>
          </p:cNvPr>
          <p:cNvSpPr/>
          <p:nvPr/>
        </p:nvSpPr>
        <p:spPr>
          <a:xfrm rot="5400000">
            <a:off x="604888" y="7189955"/>
            <a:ext cx="157951" cy="89568"/>
          </a:xfrm>
          <a:prstGeom prst="triangl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BIZ UDPゴシック" panose="020B0400000000000000" pitchFamily="50" charset="-128"/>
            </a:endParaRP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DDC16BB8-010A-4B47-86A1-BA9B0E29DC63}"/>
              </a:ext>
            </a:extLst>
          </p:cNvPr>
          <p:cNvSpPr txBox="1"/>
          <p:nvPr/>
        </p:nvSpPr>
        <p:spPr>
          <a:xfrm>
            <a:off x="656676" y="8747751"/>
            <a:ext cx="2777655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ja-JP" altLang="en-US" b="1" spc="-30" baseline="30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三岐しんきん健康保険組合</a:t>
            </a:r>
          </a:p>
        </p:txBody>
      </p:sp>
    </p:spTree>
    <p:extLst>
      <p:ext uri="{BB962C8B-B14F-4D97-AF65-F5344CB8AC3E}">
        <p14:creationId xmlns:p14="http://schemas.microsoft.com/office/powerpoint/2010/main" val="3243486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734</Words>
  <Application>Microsoft Office PowerPoint</Application>
  <PresentationFormat>画面に合わせる (4:3)</PresentationFormat>
  <Paragraphs>98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BIZ UDPゴシック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健保連）比留川　貴彦</dc:creator>
  <cp:lastModifiedBy>健康保険組合 三岐しんきん</cp:lastModifiedBy>
  <cp:revision>7</cp:revision>
  <cp:lastPrinted>2023-08-31T06:25:18Z</cp:lastPrinted>
  <dcterms:created xsi:type="dcterms:W3CDTF">2023-08-23T04:11:20Z</dcterms:created>
  <dcterms:modified xsi:type="dcterms:W3CDTF">2025-09-08T02:39:54Z</dcterms:modified>
</cp:coreProperties>
</file>